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5" Type="http://schemas.openxmlformats.org/officeDocument/2006/relationships/customXmlProps" Target="../customXml/itemProps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df27f22b9_0_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df27f22b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g20df27f22b9_0_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df27f22b9_0_3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df27f22b9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g20df27f22b9_0_3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df27f22b9_0_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df27f22b9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g20df27f22b9_0_18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df27f22b9_0_2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df27f22b9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g20df27f22b9_0_2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df27f22b9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0df27f22b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g20df27f22b9_0_0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df27f22b9_0_1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df27f22b9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g20df27f22b9_0_1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ítulo e texto vertical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ítulo e texto verticais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 rot="5400000">
            <a:off x="5620550" y="1528373"/>
            <a:ext cx="4075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type="body" idx="1"/>
          </p:nvPr>
        </p:nvSpPr>
        <p:spPr>
          <a:xfrm rot="5400000">
            <a:off x="1429550" y="-452827"/>
            <a:ext cx="4075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lide de título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Cabeçalho da Seção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4000"/>
              <a:buFont typeface="Arial" panose="020B060402020202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uas Partes de Conteúdo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7"/>
          <p:cNvSpPr txBox="1"/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ação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 panose="020B0604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0" name="Google Shape;30;p8"/>
          <p:cNvSpPr txBox="1"/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1" name="Google Shape;31;p8"/>
          <p:cNvSpPr txBox="1"/>
          <p:nvPr>
            <p:ph type="body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2" name="Google Shape;32;p8"/>
          <p:cNvSpPr txBox="1"/>
          <p:nvPr>
            <p:ph type="body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mente título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Em branco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údo com Legenda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5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000"/>
              <a:buFont typeface="Arial" panose="020B060402020202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type="body" idx="1"/>
          </p:nvPr>
        </p:nvSpPr>
        <p:spPr>
          <a:xfrm>
            <a:off x="3575050" y="357505"/>
            <a:ext cx="5111750" cy="423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1"/>
          <p:cNvSpPr txBox="1"/>
          <p:nvPr>
            <p:ph type="body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m com Legenda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000"/>
              <a:buFont typeface="Arial" panose="020B060402020202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/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 txBox="1"/>
          <p:nvPr>
            <p:ph type="body" idx="1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 panose="020B0604020202020204"/>
              <a:buNone/>
              <a:defRPr sz="2500" b="1" i="0" u="none" strike="noStrike" cap="none">
                <a:solidFill>
                  <a:srgbClr val="DB1E2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pic>
        <p:nvPicPr>
          <p:cNvPr id="12" name="Google Shape;12;p3" descr="E:\05.03.18 bkp\Documentos\João Victor\UFPE\CIn\Redesign logo CIn\Logotipo CIn-UFPE - Versões\CIn + UFPE\PNG\Horzontal Vermelho - Logotipo CIn + UFPE.png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7164288" y="1"/>
            <a:ext cx="1621511" cy="48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 descr="E:\05.03.18 bkp\Documentos\João Victor\UFPE\CIn\Redesign logo CIn\site slide.png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7308304" y="4782519"/>
            <a:ext cx="1377950" cy="2841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51520" y="120359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 panose="020B0604020202020204"/>
              <a:buNone/>
            </a:pPr>
            <a:r>
              <a:rPr lang="pt-BR" sz="4400" b="1">
                <a:solidFill>
                  <a:schemeClr val="lt1"/>
                </a:solidFill>
              </a:rPr>
              <a:t>Projeto Final</a:t>
            </a:r>
            <a:endParaRPr sz="4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1520" y="249102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 sz="1700">
                <a:solidFill>
                  <a:schemeClr val="lt1"/>
                </a:solidFill>
              </a:rPr>
              <a:t>Aprendizagem de Máquina 2024.1 - Programa de Pós-Graduação em Ciência da Computação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7" name="Google Shape;57;p1" descr="E:\05.03.18 bkp\Documentos\João Victor\UFPE\CIn\Redesign logo CIn\Logotipo CIn-UFPE - Versões\CIn + UFPE\PNG\Horzontal Monocromático Branco - Logotipo CIn + UFPE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1520" y="4155926"/>
            <a:ext cx="2819443" cy="84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ctrTitle"/>
          </p:nvPr>
        </p:nvSpPr>
        <p:spPr>
          <a:xfrm>
            <a:off x="251520" y="441213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 panose="020B0604020202020204"/>
              <a:buNone/>
            </a:pPr>
            <a:r>
              <a:rPr lang="pt-BR"/>
              <a:t>Questão 1</a:t>
            </a:r>
            <a:endParaRPr lang="pt-BR"/>
          </a:p>
        </p:txBody>
      </p:sp>
      <p:sp>
        <p:nvSpPr>
          <p:cNvPr id="64" name="Google Shape;64;p2"/>
          <p:cNvSpPr txBox="1"/>
          <p:nvPr>
            <p:ph type="subTitle" idx="1"/>
          </p:nvPr>
        </p:nvSpPr>
        <p:spPr>
          <a:xfrm>
            <a:off x="251520" y="1707654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df27f22b9_0_6"/>
          <p:cNvSpPr txBox="1"/>
          <p:nvPr>
            <p:ph type="subTitle" idx="1"/>
          </p:nvPr>
        </p:nvSpPr>
        <p:spPr>
          <a:xfrm>
            <a:off x="1371600" y="623250"/>
            <a:ext cx="6400800" cy="360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g20df27f22b9_0_6"/>
          <p:cNvSpPr txBox="1"/>
          <p:nvPr/>
        </p:nvSpPr>
        <p:spPr>
          <a:xfrm>
            <a:off x="249600" y="2978400"/>
            <a:ext cx="780900" cy="17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Fluxograma parcial da Questão 1, retratando os imports dos datasets, o tratamento dos datasets e a etapa de treinamento do classificador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72" name="Google Shape;72;g20df27f22b9_0_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30488" y="453000"/>
            <a:ext cx="7083024" cy="42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df27f22b9_0_37"/>
          <p:cNvSpPr txBox="1"/>
          <p:nvPr>
            <p:ph type="ctrTitle"/>
          </p:nvPr>
        </p:nvSpPr>
        <p:spPr>
          <a:xfrm>
            <a:off x="322800" y="91075"/>
            <a:ext cx="66630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Algoritmo KFCM-K-W.1</a:t>
            </a:r>
            <a:endParaRPr lang="pt-BR"/>
          </a:p>
        </p:txBody>
      </p:sp>
      <p:sp>
        <p:nvSpPr>
          <p:cNvPr id="79" name="Google Shape;79;g20df27f22b9_0_37"/>
          <p:cNvSpPr txBox="1"/>
          <p:nvPr>
            <p:ph type="subTitle" idx="1"/>
          </p:nvPr>
        </p:nvSpPr>
        <p:spPr>
          <a:xfrm>
            <a:off x="453900" y="999950"/>
            <a:ext cx="6400800" cy="360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Importar os datasets (mfeat: fou, fac, zer) de tal forma que 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Determinar o vetor global de largura de parâmetros </a:t>
            </a:r>
            <a:r>
              <a:rPr lang="pt-BR" sz="1100" b="1">
                <a:solidFill>
                  <a:schemeClr val="dk1"/>
                </a:solidFill>
              </a:rPr>
              <a:t>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Determinar o vetor de clusters </a:t>
            </a:r>
            <a:r>
              <a:rPr lang="pt-BR" sz="1100" b="1">
                <a:solidFill>
                  <a:schemeClr val="dk1"/>
                </a:solidFill>
              </a:rPr>
              <a:t>g</a:t>
            </a:r>
            <a:r>
              <a:rPr lang="pt-BR" sz="1100">
                <a:solidFill>
                  <a:schemeClr val="dk1"/>
                </a:solidFill>
              </a:rPr>
              <a:t>=(</a:t>
            </a:r>
            <a:r>
              <a:rPr lang="pt-BR" sz="1100" b="1">
                <a:solidFill>
                  <a:schemeClr val="dk1"/>
                </a:solidFill>
              </a:rPr>
              <a:t>g</a:t>
            </a:r>
            <a:r>
              <a:rPr lang="pt-BR" sz="1100" b="1" baseline="-25000">
                <a:solidFill>
                  <a:schemeClr val="dk1"/>
                </a:solidFill>
              </a:rPr>
              <a:t>1</a:t>
            </a:r>
            <a:r>
              <a:rPr lang="pt-BR" sz="1100">
                <a:solidFill>
                  <a:schemeClr val="dk1"/>
                </a:solidFill>
              </a:rPr>
              <a:t>,</a:t>
            </a:r>
            <a:r>
              <a:rPr lang="pt-BR" sz="1100" b="1">
                <a:solidFill>
                  <a:schemeClr val="dk1"/>
                </a:solidFill>
              </a:rPr>
              <a:t>g</a:t>
            </a:r>
            <a:r>
              <a:rPr lang="pt-BR" sz="1100" b="1" baseline="-25000">
                <a:solidFill>
                  <a:schemeClr val="dk1"/>
                </a:solidFill>
              </a:rPr>
              <a:t>2</a:t>
            </a:r>
            <a:r>
              <a:rPr lang="pt-BR" sz="1100">
                <a:solidFill>
                  <a:schemeClr val="dk1"/>
                </a:solidFill>
              </a:rPr>
              <a:t>,...,</a:t>
            </a:r>
            <a:r>
              <a:rPr lang="pt-BR" sz="1100" b="1">
                <a:solidFill>
                  <a:schemeClr val="dk1"/>
                </a:solidFill>
              </a:rPr>
              <a:t>g</a:t>
            </a:r>
            <a:r>
              <a:rPr lang="pt-BR" sz="1100" b="1" baseline="-25000">
                <a:solidFill>
                  <a:schemeClr val="dk1"/>
                </a:solidFill>
              </a:rPr>
              <a:t>c</a:t>
            </a:r>
            <a:r>
              <a:rPr lang="pt-BR" sz="1100">
                <a:solidFill>
                  <a:schemeClr val="dk1"/>
                </a:solidFill>
              </a:rPr>
              <a:t>)</a:t>
            </a:r>
            <a:endParaRPr lang="pt-BR"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Determinar a matriz </a:t>
            </a:r>
            <a:r>
              <a:rPr lang="pt-BR" sz="1100" b="1">
                <a:solidFill>
                  <a:schemeClr val="dk1"/>
                </a:solidFill>
              </a:rPr>
              <a:t>u</a:t>
            </a:r>
            <a:r>
              <a:rPr lang="pt-BR" sz="1100">
                <a:solidFill>
                  <a:schemeClr val="dk1"/>
                </a:solidFill>
              </a:rPr>
              <a:t> que contém os graus de pertencimento</a:t>
            </a:r>
            <a:endParaRPr lang="pt-BR"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Inicialização</a:t>
            </a:r>
            <a:endParaRPr lang="pt-BR"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lphaLcParenR"/>
            </a:pPr>
            <a:r>
              <a:rPr lang="pt-BR" sz="1100">
                <a:solidFill>
                  <a:schemeClr val="dk1"/>
                </a:solidFill>
              </a:rPr>
              <a:t>Definimos </a:t>
            </a:r>
            <a:endParaRPr lang="pt-BR"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lphaLcParenR"/>
            </a:pPr>
            <a:r>
              <a:rPr lang="pt-BR" sz="1100">
                <a:solidFill>
                  <a:schemeClr val="dk1"/>
                </a:solidFill>
              </a:rPr>
              <a:t>Aleatoriamente escolhemos </a:t>
            </a:r>
            <a:r>
              <a:rPr lang="pt-BR" sz="1100" i="1">
                <a:solidFill>
                  <a:schemeClr val="dk1"/>
                </a:solidFill>
              </a:rPr>
              <a:t>c </a:t>
            </a:r>
            <a:r>
              <a:rPr lang="pt-BR" sz="1100">
                <a:solidFill>
                  <a:schemeClr val="dk1"/>
                </a:solidFill>
              </a:rPr>
              <a:t>protótipos para obtermos </a:t>
            </a:r>
            <a:r>
              <a:rPr lang="pt-BR" sz="1100" b="1" i="1">
                <a:solidFill>
                  <a:schemeClr val="dk1"/>
                </a:solidFill>
              </a:rPr>
              <a:t>g</a:t>
            </a:r>
            <a:r>
              <a:rPr lang="pt-BR" sz="1100" i="1">
                <a:solidFill>
                  <a:schemeClr val="dk1"/>
                </a:solidFill>
              </a:rPr>
              <a:t> </a:t>
            </a:r>
            <a:r>
              <a:rPr lang="pt-BR" sz="1100">
                <a:solidFill>
                  <a:schemeClr val="dk1"/>
                </a:solidFill>
              </a:rPr>
              <a:t>de tal forma que</a:t>
            </a:r>
            <a:endParaRPr lang="pt-BR"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lphaLcParenR"/>
            </a:pPr>
            <a:endParaRPr lang="pt-BR"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lphaLcParenR"/>
            </a:pPr>
            <a:r>
              <a:rPr lang="pt-BR" sz="1100">
                <a:solidFill>
                  <a:schemeClr val="dk1"/>
                </a:solidFill>
              </a:rPr>
              <a:t>Computamos o grau de pertencimento </a:t>
            </a:r>
            <a:r>
              <a:rPr lang="pt-BR" sz="1100" i="1">
                <a:solidFill>
                  <a:schemeClr val="dk1"/>
                </a:solidFill>
              </a:rPr>
              <a:t>u</a:t>
            </a:r>
            <a:r>
              <a:rPr lang="pt-BR" sz="1100" i="1" baseline="-25000">
                <a:solidFill>
                  <a:schemeClr val="dk1"/>
                </a:solidFill>
              </a:rPr>
              <a:t>ki  </a:t>
            </a:r>
            <a:r>
              <a:rPr lang="pt-BR" sz="1100">
                <a:solidFill>
                  <a:schemeClr val="dk1"/>
                </a:solidFill>
              </a:rPr>
              <a:t>usando a equação</a:t>
            </a:r>
            <a:endParaRPr lang="pt-BR"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endParaRPr lang="pt-BR" sz="1100">
              <a:solidFill>
                <a:schemeClr val="dk1"/>
              </a:solidFill>
            </a:endParaRPr>
          </a:p>
        </p:txBody>
      </p:sp>
      <p:pic>
        <p:nvPicPr>
          <p:cNvPr id="3" name="2384804F-3998-4D57-9195-F3826E402611-1" descr="C:/Users/pichau/AppData/Local/Temp/wpp.mnxsny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27885" y="1831340"/>
            <a:ext cx="800100" cy="247015"/>
          </a:xfrm>
          <a:prstGeom prst="rect">
            <a:avLst/>
          </a:prstGeom>
        </p:spPr>
      </p:pic>
      <p:pic>
        <p:nvPicPr>
          <p:cNvPr id="2" name="2384804F-3998-4D57-9195-F3826E402611-2" descr="C:/Users/pichau/AppData/Local/Temp/wpp.zyaTyR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0425" y="1073785"/>
            <a:ext cx="1324307" cy="121920"/>
          </a:xfrm>
          <a:prstGeom prst="rect">
            <a:avLst/>
          </a:prstGeom>
        </p:spPr>
      </p:pic>
      <p:pic>
        <p:nvPicPr>
          <p:cNvPr id="1" name="2384804F-3998-4D57-9195-F3826E402611-3" descr="C:/Users/pichau/AppData/Local/Temp/wpp.gWRLOl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6535" y="2221865"/>
            <a:ext cx="895170" cy="121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20df27f22b9_0_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40775" y="152400"/>
            <a:ext cx="406243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0df27f22b9_0_18"/>
          <p:cNvSpPr txBox="1"/>
          <p:nvPr/>
        </p:nvSpPr>
        <p:spPr>
          <a:xfrm>
            <a:off x="1759875" y="3751500"/>
            <a:ext cx="7809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Fluxograma parcial da Questão 1, retratando a escolha dos melhores resultados e o cálculo do MPC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df27f22b9_0_27"/>
          <p:cNvSpPr txBox="1"/>
          <p:nvPr/>
        </p:nvSpPr>
        <p:spPr>
          <a:xfrm>
            <a:off x="854250" y="3331325"/>
            <a:ext cx="7809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Fluxograma parcial da Questão 1, retratando a produção das partições crisp a partir dos melhores resultados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93" name="Google Shape;93;g20df27f22b9_0_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35149" y="179800"/>
            <a:ext cx="5590401" cy="46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df27f22b9_0_0"/>
          <p:cNvSpPr txBox="1"/>
          <p:nvPr>
            <p:ph type="ctrTitle"/>
          </p:nvPr>
        </p:nvSpPr>
        <p:spPr>
          <a:xfrm>
            <a:off x="251520" y="441213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 panose="020B0604020202020204"/>
              <a:buNone/>
            </a:pPr>
            <a:r>
              <a:rPr lang="pt-BR"/>
              <a:t>Questão 2</a:t>
            </a:r>
            <a:endParaRPr lang="pt-BR"/>
          </a:p>
        </p:txBody>
      </p:sp>
      <p:sp>
        <p:nvSpPr>
          <p:cNvPr id="100" name="Google Shape;100;g20df27f22b9_0_0"/>
          <p:cNvSpPr txBox="1"/>
          <p:nvPr>
            <p:ph type="subTitle" idx="1"/>
          </p:nvPr>
        </p:nvSpPr>
        <p:spPr>
          <a:xfrm>
            <a:off x="251520" y="1707654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df27f22b9_0_12"/>
          <p:cNvSpPr txBox="1"/>
          <p:nvPr>
            <p:ph type="subTitle" idx="1"/>
          </p:nvPr>
        </p:nvSpPr>
        <p:spPr>
          <a:xfrm>
            <a:off x="1371600" y="623250"/>
            <a:ext cx="6400800" cy="360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0NS41MzU3MTQyODU3MTQyODUsXCJ3aWR0aFwiOjE0OC4yMTQyODU3MTQyODU3fSIsCgkiTGF0ZXgiIDogIlxcZnJhY3sxfXtzX2peMn0gXFxsZWZ0YXJyb3cgMSxcXCxcXCxcXCwxXFxsZXFzbGFudCBqIFxcbGVxc2xhbnQgcCIsCgkiTGF0ZXhJbWdCYXNlNjQiIDogIlBITjJaeUI0Yld4dWN6MGlhSFIwY0RvdkwzZDNkeTUzTXk1dmNtY3ZNakF3TUM5emRtY2lJSGRwWkhSb1BTSXhPUzR3TjJWNElpQm9aV2xuYUhROUlqVXVPREF5WlhnaUlISnZiR1U5SW1sdFp5SWdabTlqZFhOaFlteGxQU0ptWVd4elpTSWdkbWxsZDBKdmVEMGlNQ0F0TVRNME1pQTROREk0TGprZ01qVTJOQzQySWlCNGJXeHVjenA0YkdsdWF6MGlhSFIwY0RvdkwzZDNkeTUzTXk1dmNtY3ZNVGs1T1M5NGJHbHVheUlnWVhKcFlTMW9hV1JrWlc0OUluUnlkV1VpSUhOMGVXeGxQU0oyWlhKMGFXTmhiQzFoYkdsbmJqb2dMVEl1TnpZMlpYZzdJRzFoZUMxM2FXUjBhRG9nT1RnbE95SStQR1JsWm5NK1BIQmhkR2dnYVdROUlrMUtXQzAyT0M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DJPQz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WTR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DJPQzFVUlZndFNTMHhSRFExTnlJZ1pEMGlUVEk1TnlBMU9UWlJNamszSURZeU55QXpNVGdnTmpRMFZETTJNU0EyTmpGUk16YzRJRFkyTVNBek9Ea2dOalV4VkRRd015QTJNak5STkRBeklEVTVOU0F6T0RRZ05UYzJWRE0wTUNBMU5UZFJNekl5SURVMU55QXpNVEFnTlRZM1ZESTVOeUExT1RaYVRUSTRPQ0F6TnpaUk1qZzRJRFF3TlNBeU5qSWdOREExVVRJME1DQTBNRFVnTWpJd0lETTVNMVF4T0RVZ016WXlWREUyTVNBek1qVlVNVFEwSURJNU0wd3hNemNnTWpjNVVURXpOU0F5TnpnZ01USXhJREkzT0VneE1EZFJNVEF4SURJNE5DQXhNREVnTWpnMlZERXdOU0F5T1RsUk1USTJJRE0wT0NBeE5qUWdNemt4VkRJMU1pQTBOREZSTWpVeklEUTBNU0F5TmpBZ05EUXhWREkzTWlBME5ESlJNamsySURRME1TQXpNVFlnTkRNeVVUTTBNU0EwTVRnZ016VTBJRFF3TVZRek5qY2dNelE0VmpNek1rd3pNVGdnTVRNelVUSTJOeUF0TmpjZ01qWTBJQzAzTlZFeU5EWWdMVEV5TlNBeE9UUWdMVEUyTkZRM05TQXRNakEwVVRJMUlDMHlNRFFnTnlBdE1UZ3pWQzB4TWlBdE1UTTNVUzB4TWlBdE1URXdJRGNnTFRreFZEVXpJQzAzTVZFM01DQXROekVnT0RJZ0xUZ3hWRGsxSUMweE1USlJPVFVnTFRFME9DQTJNeUF0TVRZM1VUWTVJQzB4TmpnZ056Y2dMVEUyT0ZFeE1URWdMVEUyT0NBeE16a2dMVEUwTUZReE9ESWdMVGMwVERFNU15QXRNekpSTWpBMElERXhJREl4T1NBM01sUXlOVEVnTVRrM1ZESTNPQ0F6TURoVU1qZzVJRE0yTlZFeU9Ea2dNemN5SURJNE9DQXpOelphSWk4K1BIQmhkR2dnYVdROUlrMUtXQzAyT0MxVVJWZ3RUaTB5TVRrd0lpQmtQU0pOT1RRMElESTJNVlE1TkRRZ01qVXdWRGt5T1NBeU16QklNVFkxVVRFMk55QXlNamdnTVRneUlESXhObFF5TVRFZ01UZzVWREkwTkNBeE5USlVNamMzSURrMlZETXdNeUF5TlZFek1EZ2dOeUF6TURnZ01GRXpNRGdnTFRFeElESTRPQ0F0TVRGUk1qZ3hJQzB4TVNBeU56Z2dMVEV4VkRJM01pQXROMVF5TmpjZ01sUXlOak1nTWpGUk1qUTFJRGswSURFNU5TQXhOVEZVTnpNZ01qTTJVVFU0SURJME1pQTFOU0F5TkRkUk5UVWdNalUwSURVNUlESTFOMVEzTXlBeU5qUlJNVEl4SURJNE15QXhOVGdnTXpFMFZESXhOU0F6TnpWVU1qUTNJRFF6TkZReU5qUWdORGd3VERJMk55QTBPVGRSTWpZNUlEVXdNeUF5TnpBZ05UQTFWREkzTlNBMU1EbFVNamc0SURVeE1WRXpNRGdnTlRFeElETXdPQ0ExTURCUk16QTRJRFE1TXlBek1ETWdORGMxVVRJNU15QTBNemdnTWpjNElEUXdObFF5TkRZZ016VXlWREl4TlNBek1UVlVNVGcxSURJNE4xUXhOalVnTWpjd1NEa3lPVkU1TkRRZ01qWXhJRGswTkNBeU5UQmFJaTgrUEhCaGRHZ2dhV1E5SWsxS1dDMDJPQzFVUlZndFRpMHlReUlnWkQwaVRUYzRJRE0xVkRjNElEWXdWRGswSURFd00xUXhNemNnTVRJeFVURTJOU0F4TWpFZ01UZzNJRGsyVkRJeE1DQTRVVEl4TUNBdE1qY2dNakF4SUMwMk1GUXhPREFnTFRFeE4xUXhOVFFnTFRFMU9GUXhNekFnTFRFNE5WUXhNVGNnTFRFNU5GRXhNVE1nTFRFNU5DQXhNRFFnTFRFNE5WUTVOU0F0TVRjeVVUazFJQzB4TmpnZ01UQTJJQzB4TlRaVU1UTXhJQzB4TWpaVU1UVTNJQzAzTmxReE56TWdMVE5XT1V3eE56SWdPRkV4TnpBZ055QXhOamNnTmxReE5qRWdNMVF4TlRJZ01WUXhOREFnTUZFeE1UTWdNQ0E1TmlBeE4xb2lMejQ4Y0dGMGFDQnBaRDBpVFVwWUxUWTRMVlJGV0MxT0xUSkJOMFFpSUdROUlrMDJOelFnTmpNMlVUWTRNaUEyTXpZZ05qZzRJRFl6TUZRMk9UUWdOakUxVkRZNE55QTJNREZSTmpnMklEWXdNQ0EwTVRjZ05EY3lUREUxTVNBek5EWk1Nems1SURJeU9GRTJPRGNnT1RJZ05qa3hJRGczVVRZNU5DQTRNU0EyT1RRZ056WlJOamswSURVNElEWTNOaUExTmtnMk56Qk1Nemd5SURFNU1sRTVNaUF6TWprZ09UQWdNek14VVRneklETXpOaUE0TXlBek5EaFJPRFFnTXpVNUlEazJJRE0yTlZFeE1EUWdNelk1SURNNE1pQTFNREJVTmpZMUlEWXpORkUyTmprZ05qTTJJRFkzTkNBMk16WmFUVGswSURFM01GRXhNRElnTVRjeUlERXdOQ0F4TnpKUk1URXdJREUzTVNBeU5UUWdNVEF6VkRVek5TQXRNekJVTmpjNElDMDVPRkUyT1RRZ0xURXdOaUEyT1RRZ0xURXhPRkUyT1RRZ0xURXpOaUEyTnpZZ0xURXpPRWcyTnpCTU16Z3lJQzB5VVRreUlERXpOU0E1TUNBeE16ZFJPRE1nTVRReUlEZ3pJREUxTkZFNE5DQXhOalFnT1RRZ01UY3dXaUl2UGp4d1lYUm9JR2xrUFNKTlNsZ3ROamd0VkVWWUxVa3RNVVEwTlVRaUlHUTlJazB5TXlBeU9EZFJNalFnTWprd0lESTFJREk1TlZRek1DQXpNVGRVTkRBZ016UTRWRFUxSURNNE1WUTNOU0EwTVRGVU1UQXhJRFF6TTFReE16UWdORFF5VVRJd09TQTBORElnTWpNd0lETTNPRXd5TkRBZ016ZzNVVE13TWlBME5ESWdNelU0SURRME1sRTBNak1nTkRReUlEUTJNQ0F6T1RWVU5EazNJREk0TVZFME9UY2dNVGN6SURReU1TQTRNbFF5TkRrZ0xURXdVVEl5TnlBdE1UQWdNakV3SUMwMFVURTVPU0F4SURFNE55QXhNVlF4TmpnZ01qaE1NVFl4SURNMlVURTJNQ0F6TlNBeE16a2dMVFV4VkRFeE9DQXRNVE00VVRFeE9DQXRNVFEwSURFeU5pQXRNVFExVkRFMk15QXRNVFE0U0RFNE9GRXhPVFFnTFRFMU5TQXhPVFFnTFRFMU4xUXhPVEVnTFRFM05WRXhPRGdnTFRFNE55QXhPRFVnTFRFNU1GUXhOeklnTFRFNU5GRXhOekFnTFRFNU5DQXhOakVnTFRFNU5GUXhNamNnTFRFNU0xUTJOU0F0TVRreVVTMDFJQzB4T1RJZ0xUSTBJQzB4T1RSSUxUTXlVUzB6T1NBdE1UZzNJQzB6T1NBdE1UZ3pVUzB6TnlBdE1UVTJJQzB5TmlBdE1UUTRTQzAyVVRJNElDMHhORGNnTXpNZ0xURXpObEV6TmlBdE1UTXdJRGswSURFd00xUXhOVFVnTXpVd1VURTFOaUF6TlRVZ01UVTJJRE0yTkZFeE5UWWdOREExSURFek1TQTBNRFZSTVRBNUlEUXdOU0E1TkNBek56ZFVOekVnTXpFMlZEVTVJREk0TUZFMU55QXlOemdnTkRNZ01qYzRTREk1VVRJeklESTROQ0F5TXlBeU9EZGFUVEUzT0NBeE1ESlJNakF3SURJMklESTFNaUF5TmxFeU9ESWdNallnTXpFd0lEUTVWRE0xTmlBeE1EZFJNemMwSURFME1TQXpPVElnTWpFMVZEUXhNU0F6TWpWV016TXhVVFF4TVNBME1EVWdNelV3SURRd05WRXpNemtnTkRBMUlETXlPQ0EwTURKVU16QTJJRE01TTFReU9EWWdNemd3VkRJMk9TQXpOalZVTWpVMElETTFNRlF5TkRNZ016TTJWREl6TlNBek1qWk1Nak15SURNeU1sRXlNeklnTXpJeElESXlPU0F6TURoVU1qRTRJREkyTkZReU1EUWdNakV5VVRFM09DQXhNRFlnTVRjNElERXdNbG9pTHo0OEwyUmxabk0rUEdjZ2MzUnliMnRsUFNKamRYSnlaVzUwUTI5c2IzSWlJR1pwYkd3OUltTjFjbkpsYm5SRGIyeHZjaUlnYzNSeWIydGxMWGRwWkhSb1BTSXdJaUIwY21GdWMyWnZjbTA5SW5OallXeGxLREVzTFRFcElqNDhaeUJrWVhSaExXMXRiQzF1YjJSbFBTSnRZWFJvSWo0OFp5QmtZWFJoTFcxdGJDMXViMlJsUFNKdFpuSmhZeUkrUEdjZ1pHRjBZUzF0Yld3dGJtOWtaVDBpYlc0aUlIUnlZVzV6Wm05eWJUMGlkSEpoYm5Oc1lYUmxLRFF5TWk0NExEWTNOaWtpUGp4MWMyVWdaR0YwWVMxalBTSXpNU0lnZUd4cGJtczZhSEpsWmowaUkwMUtXQzAyT0MxVVJWZ3RUaTB6TVNJdlBqd3ZaejQ4WnlCa1lYUmhMVzF0YkMxdWIyUmxQU0p0YzNWaWMzVndJaUIwY21GdWMyWnZjbTA5SW5SeVlXNXpiR0YwWlNneU1qQXNMVGM0TkM0MUtTSStQR2NnWkdGMFlTMXRiV3d0Ym05a1pUMGliV2tpUGp4MWMyVWdaR0YwWVMxalBTSXhSRFEyTUNJZ2VHeHBibXM2YUhKbFpqMGlJMDFLV0MwMk9DMVVSVmd0U1MweFJEUTJNQ0l2UGp3dlp6NDhaeUJrWVhSaExXMXRiQzF1YjJSbFBTSnRiaUlnZEhKaGJuTm1iM0p0UFNKMGNtRnVjMnhoZEdVb05UQXlMRE0xTXk0MktTQnpZMkZzWlNnd0xqY3dOeWtpUGp4MWMyVWdaR0YwWVMxalBTSXpNaUlnZUd4cGJtczZhSEpsWmowaUkwMUtXQzAyT0MxVVJWZ3RUaTB6TWlJdlBqd3ZaejQ4WnlCa1lYUmhMVzF0YkMxdWIyUmxQU0p0YVNJZ2RISmhibk5tYjNKdFBTSjBjbUZ1YzJ4aGRHVW9OVEF5TEMweU9UTXVPQ2tnYzJOaGJHVW9NQzQzTURjcElqNDhkWE5sSUdSaGRHRXRZejBpTVVRME5UY2lJSGhzYVc1ck9taHlaV1k5SWlOTlNsZ3ROamd0VkVWWUxVa3RNVVEwTlRjaUx6NDhMMmMrUEM5blBqeHlaV04wSUhkcFpIUm9QU0l4TVRBMUxqWWlJR2hsYVdkb2REMGlOakFpSUhnOUlqRXlNQ0lnZVQwaU1qSXdJaTgrUEM5blBqeG5JR1JoZEdFdGJXMXNMVzV2WkdVOUltMXZJaUIwY21GdWMyWnZjbTA5SW5SeVlXNXpiR0YwWlNneE5qSXpMak1zTUNraVBqeDFjMlVnWkdGMFlTMWpQU0l5TVRrd0lpQjRiR2x1YXpwb2NtVm1QU0lqVFVwWUxUWTRMVlJGV0MxT0xUSXhPVEFpTHo0OEwyYytQR2NnWkdGMFlTMXRiV3d0Ym05a1pUMGliVzRpSUhSeVlXNXpabTl5YlQwaWRISmhibk5zWVhSbEtESTVNREV1TVN3d0tTSStQSFZ6WlNCa1lYUmhMV005SWpNeElpQjRiR2x1YXpwb2NtVm1QU0lqVFVwWUxUWTRMVlJGV0MxT0xUTXhJaTgrUEM5blBqeG5JR1JoZEdFdGJXMXNMVzV2WkdVOUltMXZJaUIwY21GdWMyWnZjbTA5SW5SeVlXNXpiR0YwWlNnek5EQXhMakVzTUNraVBqeDFjMlVnWkdGMFlTMWpQU0l5UXlJZ2VHeHBibXM2YUhKbFpqMGlJMDFLV0MwMk9DMVVSVmd0VGkweVF5SXZQand2Wno0OFp5QmtZWFJoTFcxdGJDMXViMlJsUFNKdGMzUjViR1VpSUhSeVlXNXpabTl5YlQwaWRISmhibk5zWVhSbEtETTJOemt1TVN3d0tTSStQR2NnWkdGMFlTMXRiV3d0Ym05a1pUMGliWE53WVdObElpOCtQQzluUGp4bklHUmhkR0V0Ylcxc0xXNXZaR1U5SW0xemRIbHNaU0lnZEhKaGJuTm1iM0p0UFNKMGNtRnVjMnhoZEdVb016ZzBOaTR4TERBcElqNDhaeUJrWVhSaExXMXRiQzF1YjJSbFBTSnRjM0JoWTJVaUx6NDhMMmMrUEdjZ1pHRjBZUzF0Yld3dGJtOWtaVDBpYlhOMGVXeGxJaUIwY21GdWMyWnZjbTA5SW5SeVlXNXpiR0YwWlNnME1ERXpMakVzTUNraVBqeG5JR1JoZEdFdGJXMXNMVzV2WkdVOUltMXpjR0ZqWlNJdlBqd3ZaejQ4WnlCa1lYUmhMVzF0YkMxdWIyUmxQU0p0YmlJZ2RISmhibk5tYjNKdFBTSjBjbUZ1YzJ4aGRHVW9ORE0wTmk0NExEQXBJajQ4ZFhObElHUmhkR0V0WXowaU16RWlJSGhzYVc1ck9taHlaV1k5SWlOTlNsZ3ROamd0VkVWWUxVNHRNekVpTHo0OEwyYytQR2NnWkdGMFlTMXRiV3d0Ym05a1pUMGliVzhpSUhSeVlXNXpabTl5YlQwaWRISmhibk5zWVhSbEtEVXhNalF1Tml3d0tTSStQSFZ6WlNCa1lYUmhMV005SWpKQk4wUWlJSGhzYVc1ck9taHlaV1k5SWlOTlNsZ3ROamd0VkVWWUxVNHRNa0UzUkNJdlBqd3ZaejQ4WnlCa1lYUmhMVzF0YkMxdWIyUmxQU0p0YVNJZ2RISmhibk5tYjNKdFBTSjBjbUZ1YzJ4aGRHVW9OakU0TUM0ekxEQXBJajQ4ZFhObElHUmhkR0V0WXowaU1VUTBOVGNpSUhoc2FXNXJPbWh5WldZOUlpTk5TbGd0TmpndFZFVllMVWt0TVVRME5UY2lMejQ4TDJjK1BHY2daR0YwWVMxdGJXd3RibTlrWlQwaWJXOGlJSFJ5WVc1elptOXliVDBpZEhKaGJuTnNZWFJsS0RZNE56QXVNU3d3S1NJK1BIVnpaU0JrWVhSaExXTTlJakpCTjBRaUlIaHNhVzVyT21oeVpXWTlJaU5OU2xndE5qZ3RWRVZZTFU0dE1rRTNSQ0l2UGp3dlp6NDhaeUJrWVhSaExXMXRiQzF1YjJSbFBTSnRhU0lnZEhKaGJuTm1iM0p0UFNKMGNtRnVjMnhoZEdVb056a3lOUzQ1TERBcElqNDhkWE5sSUdSaGRHRXRZejBpTVVRME5VUWlJSGhzYVc1ck9taHlaV1k5SWlOTlNsZ3ROamd0VkVWWUxVa3RNVVEwTlVRaUx6NDhMMmMrUEM5blBqd3ZaejQ4TDNOMlp6ND0iLAoJIlJlYWxWaWV3U2l6ZUpzb24iIDogIntcImhlaWdodFwiOjkxMC43MTQyNjM5MTYwMTU2LFwid2lkdGhcIjoyOTY0LjI4NTU4MzQ5NjA5Mzh9Igp9Cg=="/>
    </extobj>
    <extobj name="2384804F-3998-4D57-9195-F3826E402611-2">
      <extobjdata type="2384804F-3998-4D57-9195-F3826E402611" data="ewoJIkltZ1NldHRpbmdKc29uIiA6ICJ7XCJoZWlnaHRcIjoxNy44NTcxNDI4NTcxNDI4NTQsXCJ3aWR0aFwiOjE5NS41MzU3MTQyODU3MTQyOH0iLAoJIkxhdGV4IiA6ICJcXG1hdGhjYWx7RH09XFx7XFx0ZXh0YmZ7eF8xfSxcXHRleHRiZnt4XzJ9LC4uLixcXHRleHRiZnt4X259XFx9IiwKCSJMYXRleEltZ0Jhc2U2NCIgOiAiUEhOMlp5QjRiV3h1Y3owaWFIUjBjRG92TDNkM2R5NTNNeTV2Y21jdk1qQXdNQzl6ZG1jaUlIZHBaSFJvUFNJeU5TNHhNMlY0SWlCb1pXbG5hSFE5SWpJdU1qWXlaWGdpSUhKdmJHVTlJbWx0WnlJZ1ptOWpkWE5oWW14bFBTSm1ZV3h6WlNJZ2RtbGxkMEp2ZUQwaU1DQXROelV3SURFeE1UQTNMallnTVRBd01DSWdlRzFzYm5NNmVHeHBibXM5SW1oMGRIQTZMeTkzZDNjdWR6TXViM0puTHpFNU9Ua3ZlR3hwYm1zaUlHRnlhV0V0YUdsa1pHVnVQU0owY25WbElpQnpkSGxzWlQwaWRtVnlkR2xqWVd3dFlXeHBaMjQ2SUMwd0xqVTJObVY0T3lCdFlYZ3RkMmxrZEdnNklEazRKVHNpUGp4a1pXWnpQanh3WVhSb0lHbGtQU0pOU2xndE9TMVVSVmd0UXkwME5DSWdaRDBpVFRNM0lEUTNOVkV4T1NBME56VWdNVGtnTkRnM1VURTVJRFV6TmlBeE1ETWdOakEwVkRNeU55QTJPREpJTXpVMlVUTTROaUEyT0RNZ05EQTRJRFk0TTBnME1UbFJORGMxSURZNE15QTFNRFlnTmpneFZEVTRNaUEyTmpoVU5qWTNJRFl6TTFFM05qWWdOVGN4SURjMk5pQTBOVEJSTnpZMklETTJOU0EzTWpNZ01qZzNWRFl4TVNBeE5USlVORFUxSURVM1ZESTNPU0EyVVRJME9DQXhJREUyTUNBd1VURTBPQ0F3SURFek1TQXdWREV3T0NBdE1WRTNNaUF0TVNBM01pQXhNVkUzTWlBeU5DQTVNQ0EwTUZReE16TWdOalJNTVRRMElEWTRUREUxTWlBNE9GRXlORGNnTXpJNElESTNNaUExT0RkUk1qYzFJRFl4TXlBeU56SWdOakV6VVRJM01pQTJNVE1nTWpZNUlEWXhNMUV5TWpVZ05qRXdJREU1TlNBMk1ESlVNVFE1SURVM09WUXhNamtnTlRVMlZERXhPU0ExTXpKUk1URTRJRFV6TUNBeE1UWWdOVEkxVkRFeE15QTFNVGhSTVRBeUlEVXdNaUE0TUNBME9UQlVNemNnTkRjMVdrMDJOalVnTkRBM1VUWTJOU0ExT1RZZ05ERXlJRFl4TTFFME1ETWdOakUwSURNNE15QTJNVFJSTXpjd0lEWXhOQ0F6TnpBZ05qRXlVVE0zTUNBMU9UZ2dNell6SURVME1sUXpNak1nTXpVM1ZESTBNaUF4TUROTU1qSTRJRFk1U0RJMk5WRXpPVEVnTnpNZ05EZ3hJREV4T1ZFMU16WWdNVFE0SURVM05TQXhPRGhVTmpNeklESTJPRlEyTlRnZ016TTRWRFkyTlNBek9USldOREEzV2lJdlBqeHdZWFJvSUdsa1BTSk5TbGd0T1M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rdFZFVllMVTR0TjBJaUlHUTlJazAwTXpRZ0xUSXpNVkUwTXpRZ0xUSTBOQ0EwTWpnZ0xUSTFNRWcwTVRCUk1qZ3hJQzB5TlRBZ01qTXdJQzB4T0RSUk1qSTFJQzB4TnpjZ01qSXlJQzB4TnpKVU1qRTNJQzB4TmpGVU1qRXpJQzB4TkRoVU1qRXhJQzB4TXpOVU1qRXdJQzB4TVRGVU1qQTVJQzA0TkZReU1Ea2dMVFEzVkRJd09TQXdVVEl3T1NBeU1TQXlNRGtnTlROUk1qQTRJREUwTWlBeU1EUWdNVFV6VVRJd015QXhOVFFnTWpBeklERTFOVkV4T0RrZ01Ua3hJREUxTXlBeU1URlVPRElnTWpNeFVUY3hJREl6TVNBMk9DQXlNelJVTmpVZ01qVXdWRFk0SURJMk5sUTRNaUF5TmpsUk1URTJJREkyT1NBeE5USWdNamc1VkRJd015QXpORFZSTWpBNElETTFOaUF5TURnZ016YzNWREl3T1NBMU1qbFdOVGM1VVRJd09TQTJNelFnTWpFMUlEWTFObFF5TkRRZ05qazRVVEkzTUNBM01qUWdNekkwSURjME1GRXpOakVnTnpRNElETTNOeUEzTkRsUk16YzVJRGMwT1NBek9UQWdOelE1VkRRd09DQTNOVEJJTkRJNFVUUXpOQ0EzTkRRZ05ETTBJRGN6TWxFME16UWdOekU1SURRek1TQTNNVFpSTkRJNUlEY3hNeUEwTVRVZ056RXpVVE0yTWlBM01UQWdNek15SURZNE9WUXlPVFlnTmpRM1VUSTVNU0EyTXpRZ01qa3hJRFE1T1ZZME1UZFJNamt4SURNM01DQXlPRGdnTXpVelZESTNNU0F6TVRSUk1qUXdJREkzTVNBeE9EUWdNalUxVERFM01DQXlOVEJNTVRnMElESTBOVkV5TURJZ01qTTVJREl5TUNBeU16QlVNall5SURFNU5sUXlPVEFnTVRNM1VUSTVNU0F4TXpFZ01qa3hJREZSTWpreElDMHhNelFnTWprMklDMHhORGRSTXpBMklDMHhOelFnTXpNNUlDMHhPVEpVTkRFMUlDMHlNVE5STkRJNUlDMHlNVE1nTkRNeElDMHlNVFpSTkRNMElDMHlNVGtnTkRNMElDMHlNekZhSWk4K1BIQmhkR2dnYVdROUlrMUtXQzA1TFZSRldDMUNMVEZFTkRNeElpQmtQU0pOTWpJM0lEQlJNakV5SURNZ01USXhJRE5STkRBZ015QXlPQ0F3U0RJeFZqWXlTREV4TjB3eU5EVWdNakV6VERFd09TQXpPREpJTWpaV05EUTBTRE0wVVRRNUlEUTBNU0F4TkRNZ05EUXhVVEkwTnlBME5ERWdNalkxSURRME5FZ3lOelJXTXpneVNESTBOa3d5T0RFZ016TTVVVE14TlNBeU9UY2dNekUySURJNU4xRXpNakFnTWprM0lETTFOQ0F6TkRGTU16ZzVJRE00TWtnek5USldORFEwU0RNMk1GRXpOelVnTkRReElEUTJOaUEwTkRGUk5UUTNJRFEwTVNBMU5Ua2dORFEwU0RVMk5sWXpPREpJTkRjeFRETTFOU0F5TkRaTU5UQTBJRFl6VERVME5TQTJNa2cxT0RaV01FZzFOemhSTlRZeklETWdORFk1SUROUk16WTFJRE1nTXpRM0lEQklNek00VmpZeVNETTJObEV6TmpZZ05qTWdNekkySURFeE1sUXlPRFVnTVRZelRERTVPQ0EyTTB3eU1UY2dOakpJTWpNMVZqQklNakkzV2lJdlBqeHdZWFJvSUdsa1BTSk5TbGd0T1MxVVJWZ3RRaTAxUmlJZ1pEMGlUVEFnTFRZeFZpMHhNRWcxTnpSV0xUWXhTREJhSWk4K1BIQmhkR2dnYVdROUlrMUtXQzA1TFZSRldDMUNMVEZFTjBOR0lpQmtQU0pOTkRneElEQk1NamswSUROUk1UTTJJRE1nTVRBNUlEQklPVFpXTmpKSU1qSTNWak13TkZFeU1qY2dOVFEySURJeU5TQTFORFpSTVRZNUlEVXlPU0E1TnlBMU1qbElPREJXTlRreFNEazNVVEl6TVNBMU9URWdNekE0SURZME4wd3pNVGtnTmpVMVNETXpNMUV6TlRVZ05qVTFJRE0xT1NBMk5EUlJNell4SURZME1DQXpOakVnTXpVeFZqWXlTRFE1TkZZd1NEUTRNVm9pTHo0OGNHRjBhQ0JwWkQwaVRVcFlMVGt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DVMVlJGV0MxQ0xURkVOMFF3SWlCa1BTSk5NVGMxSURVNE1GRXhOelVnTlRjNElERTROU0ExTnpKVU1qQTFJRFUxTVZReU1UVWdOVEV3VVRJeE5TQTBOamNnTVRreElEUTBPVlF4TXpjZ05ETXdVVEV3TnlBME16QWdPRE1nTkRRNFZEVTRJRFV4TVZFMU9DQTFOVGdnT1RFZ05Ua3lWREUyT0NBMk5EQlVNalU1SURZMU5GRXpNamdnTmpVMElETTRNeUEyTXpkUk5EVXhJRFl4TUNBME9EUWdOVFl6VkRVeE55QTBOVGxSTlRFM0lEUXdNU0EwT0RJZ016WXdWRE0yT0NBeU5qSlJNelF3SURJME15QXlOalVnTVRnMFRESXhNQ0F4TkRCSU1qYzBVVFF4TmlBeE5EQWdOREk1SURFME5WRTBNemtnTVRRNElEUTBOeUF4T0RaVU5EVTFJREl6TjBnMU1UZFdNak16VVRVeE5pQXlNekFnTlRBeElERXhPVkUwT0RrZ09TQTBPRFlnTkZZd1NEVTNWakkxVVRVM0lEVXhJRFU0SURVMFVUWXdJRFUzSURFd09TQXhNRFpVTWpFMUlESXhORlF5T0RnZ01qa3hVVE0yTkNBek56Y2dNelkwSURRMU9GRXpOalFnTlRFMUlETXlPQ0ExTlROVU1qTXhJRFU1TWxFeU1UUWdOVGt5SURJd01TQTFPRGxVTVRneElEVTRORlF4TnpVZ05UZ3dXaUl2UGp4d1lYUm9JR2xrUFNKTlNsZ3RPUzFVUlZndFRpMHlSU0lnWkQwaVRUYzRJRFl3VVRjNElEZzBJRGsxSURFd01sUXhNemdnTVRJd1VURTJNaUF4TWpBZ01UZ3dJREV3TkZReE9Ua2dOakZSTVRrNUlETTJJREU0TWlBeE9GUXhNemtnTUZRNU5pQXhOMVEzT0NBMk1Gb2lMejQ4Y0dGMGFDQnBaRDBpVFVwWUxUa3RWRVZZTFVJdE1VUTBNamNpSUdROUlrMDBNQ0EwTkRKUk1qRTNJRFExTUNBeU1UZ2dORFV3U0RJeU5GWTBNRGRNTWpJMUlETTJOVkV5TXpNZ016YzRJREkwTlNBek9URlVNamc1SURReU1sUXpOaklnTkRRNFVUTTNOQ0EwTlRBZ016azRJRFExTUZFME1qZ2dORFV3SURRME9DQTBORGRVTkRreElEUXpORlExTWprZ05EQXlWRFUxTVNBek5EWlJOVFV6SURNek5TQTFOVFFnTVRrNFZqWXlTRFl5TTFZd1NEWXhORkUxT1RZZ015QTBPRGtnTTFFek56UWdNeUF6TmpVZ01FZ3pOVFpXTmpKSU5ESTFWakU1TkZZeU56VlJOREkxSURNME9DQTBNVFlnTXpjelZETTNNU0F6T1RsUk16STJJRE01T1NBeU9EZ2dNemN3VkRJek9DQXlPVEJSTWpNMklESTRNU0F5TXpVZ01UY3hWall5U0RNd05GWXdTREk1TlZFeU56Y2dNeUF4TnpFZ00xRTJOQ0F6SURRMklEQklNemRXTmpKSU1UQTJWakl4TUZZek1ETlJNVEEySURNMU15QXhNRFFnTXpZelZEa3hJRE0zTmxFM055QXpPREFnTlRBZ016Z3dTRE0zVmpRME1rZzBNRm9pTHo0OGNHRjBhQ0JwWkQwaVRVcFlMVGt0VkVWWUxVNHROMFFpSUdROUlrMDJOU0EzTXpGUk5qVWdOelExSURZNElEYzBOMVE0T0NBM05UQlJNVGN4SURjMU1DQXlNVFlnTnpJMVZESTNPU0EyTnpCUk1qZzRJRFkwT1NBeU9Ea2dOak0xVkRJNU1TQTFNREZSTWpreUlETTJNaUF5T1RNZ016VTNVVE13TmlBek1USWdNelExSURJNU1WUTBNVGNnTWpZNVVUUXlPQ0F5TmprZ05ETXhJREkyTmxRME16UWdNalV3VkRRek1TQXlNelJVTkRFM0lESXpNVkV6T0RBZ01qTXhJRE0wTlNBeU1UQlVNams0SURFMU4xRXlPVE1nTVRReklESTVNaUF4TWpGVU1qa3hJQzB5T0ZZdE56bFJNamt4SUMweE16UWdNamcxSUMweE5UWlVNalUySUMweE9UaFJNakF5SUMweU5UQWdPRGtnTFRJMU1GRTNNU0F0TWpVd0lEWTRJQzB5TkRkVU5qVWdMVEl6TUZFMk5TQXRNakkwSURZMUlDMHlNak5VTmpZZ0xUSXhPRlEyT1NBdE1qRTBWRGMzSUMweU1UTlJPVEVnTFRJeE15QXhNRGdnTFRJeE1GUXhORFlnTFRJd01GUXhPRE1nTFRFM04xUXlNRGNnTFRFek9WRXlNRGdnTFRFek5DQXlNRGtnTTB3eU1UQWdNVE01VVRJeU15QXhPVFlnTWpnd0lESXpNRkV6TVRVZ01qUTNJRE16TUNBeU5UQlJNekExSURJMU55QXlPREFnTWpjd1VUSXlOU0F6TURRZ01qRXlJRE0xTWt3eU1UQWdNell5VERJd09TQTBPVGhSTWpBNElEWXpOU0F5TURjZ05qUXdVVEU1TlNBMk9EQWdNVFUwSURZNU5sUTNOeUEzTVROUk5qZ2dOekV6SURZM0lEY3hObFEyTlNBM016RmFJaTgrUEM5a1pXWnpQanhuSUhOMGNtOXJaVDBpWTNWeWNtVnVkRU52Ykc5eUlpQm1hV3hzUFNKamRYSnlaVzUwUTI5c2IzSWlJSE4wY205clpTMTNhV1IwYUQwaU1DSWdkSEpoYm5ObWIzSnRQU0p6WTJGc1pTZ3hMQzB4S1NJK1BHY2daR0YwWVMxdGJXd3RibTlrWlQwaWJXRjBhQ0krUEdjZ1pHRjBZUzF0Yld3dGJtOWtaVDBpVkdWWVFYUnZiU0lnWkdGMFlTMXRhbmd0ZEdWNFkyeGhjM005SWs5U1JDSStQR2NnWkdGMFlTMXRiV3d0Ym05a1pUMGliV2tpUGp4MWMyVWdaR0YwWVMxalBTSTBOQ0lnZUd4cGJtczZhSEpsWmowaUkwMUtXQzA1TFZSRldDMURMVFEwSWk4K1BDOW5Qand2Wno0OFp5QmtZWFJoTFcxdGJDMXViMlJsUFNKdGJ5SWdkSEpoYm5ObWIzSnRQU0owY21GdWMyeGhkR1VvTVRBME9DNDRMREFwSWo0OGRYTmxJR1JoZEdFdFl6MGlNMFFpSUhoc2FXNXJPbWh5WldZOUlpTk5TbGd0T1MxVVJWZ3RUaTB6UkNJdlBqd3ZaejQ4WnlCa1lYUmhMVzF0YkMxdWIyUmxQU0p0YnlJZ2RISmhibk5tYjNKdFBTSjBjbUZ1YzJ4aGRHVW9NakV3TkM0MkxEQXBJajQ4ZFhObElHUmhkR0V0WXowaU4wSWlJSGhzYVc1ck9taHlaV1k5SWlOTlNsZ3RPUzFVUlZndFRpMDNRaUl2UGp3dlp6NDhaeUJrWVhSaExXMXRiQzF1YjJSbFBTSnRkR1Y0ZENJZ2RISmhibk5tYjNKdFBTSjBjbUZ1YzJ4aGRHVW9Nall3TkM0MkxEQXBJajQ4ZFhObElHUmhkR0V0WXowaU1VUTBNekVpSUhoc2FXNXJPbWh5WldZOUlpTk5TbGd0T1MxVVJWZ3RRaTB4UkRRek1TSXZQangxYzJVZ1pHRjBZUzFqUFNJMVJpSWdlR3hwYm1zNmFISmxaajBpSTAxS1dDMDVMVlJGV0MxQ0xUVkdJaUIwY21GdWMyWnZjbTA5SW5SeVlXNXpiR0YwWlNnMk1EY3NNQ2tpTHo0OGRYTmxJR1JoZEdFdFl6MGlNVVEzUTBZaUlIaHNhVzVyT21oeVpXWTlJaU5OU2xndE9TMVVSVmd0UWkweFJEZERSaUlnZEhKaGJuTm1iM0p0UFNKMGNtRnVjMnhoZEdVb01URTRNaXd3S1NJdlBqd3ZaejQ4WnlCa1lYUmhMVzF0YkMxdWIyUmxQU0p0YnlJZ2RISmhibk5tYjNKdFBTSjBjbUZ1YzJ4aGRHVW9ORE0yTVM0MkxEQXBJajQ4ZFhObElHUmhkR0V0WXowaU1rTWlJSGhzYVc1ck9taHlaV1k5SWlOTlNsZ3RPUzFVUlZndFRpMHlReUl2UGp3dlp6NDhaeUJrWVhSaExXMXRiQzF1YjJSbFBTSnRkR1Y0ZENJZ2RISmhibk5tYjNKdFBTSjBjbUZ1YzJ4aGRHVW9ORGd3Tmk0eUxEQXBJajQ4ZFhObElHUmhkR0V0WXowaU1VUTBNekVpSUhoc2FXNXJPbWh5WldZOUlpTk5TbGd0T1MxVVJWZ3RRaTB4UkRRek1TSXZQangxYzJVZ1pHRjBZUzFqUFNJMVJpSWdlR3hwYm1zNmFISmxaajBpSTAxS1dDMDVMVlJGV0MxQ0xUVkdJaUIwY21GdWMyWnZjbTA5SW5SeVlXNXpiR0YwWlNnMk1EY3NNQ2tpTHo0OGRYTmxJR1JoZEdFdFl6MGlNVVEzUkRBaUlIaHNhVzVyT21oeVpXWTlJaU5OU2xndE9TMVVSVmd0UWkweFJEZEVNQ0lnZEhKaGJuTm1iM0p0UFNKMGNtRnVjMnhoZEdVb01URTRNaXd3S1NJdlBqd3ZaejQ4WnlCa1lYUmhMVzF0YkMxdWIyUmxQU0p0YnlJZ2RISmhibk5tYjNKdFBTSjBjbUZ1YzJ4aGRHVW9OalUyTXk0eUxEQXBJajQ4ZFhObElHUmhkR0V0WXowaU1rTWlJSGhzYVc1ck9taHlaV1k5SWlOTlNsZ3RPUzFVUlZndFRpMHlReUl2UGp3dlp6NDhaeUJrWVhSaExXMXRiQzF1YjJSbFBTSnRieUlnZEhKaGJuTm1iM0p0UFNKMGNtRnVjMnhoZEdVb056QXdOeTQ1TERBcElqNDhkWE5sSUdSaGRHRXRZejBpTWtVaUlIaHNhVzVyT21oeVpXWTlJaU5OU2xndE9TMVVSVmd0VGkweVJTSXZQand2Wno0OFp5QmtZWFJoTFcxdGJDMXViMlJsUFNKdGJ5SWdkSEpoYm5ObWIzSnRQU0owY21GdWMyeGhkR1VvTnpRMU1pNDJMREFwSWo0OGRYTmxJR1JoZEdFdFl6MGlNa1VpSUhoc2FXNXJPbWh5WldZOUlpTk5TbGd0T1MxVVJWZ3RUaTB5UlNJdlBqd3ZaejQ4WnlCa1lYUmhMVzF0YkMxdWIyUmxQU0p0YnlJZ2RISmhibk5tYjNKdFBTSjBjbUZ1YzJ4aGRHVW9Oemc1Tnk0eUxEQXBJajQ4ZFhObElHUmhkR0V0WXowaU1rVWlJSGhzYVc1ck9taHlaV1k5SWlOTlNsZ3RPUzFVUlZndFRpMHlSU0l2UGp3dlp6NDhaeUJrWVhSaExXMXRiQzF1YjJSbFBTSnRieUlnZEhKaGJuTm1iM0p0UFNKMGNtRnVjMnhoZEdVb09ETTBNUzQ1TERBcElqNDhkWE5sSUdSaGRHRXRZejBpTWtNaUlIaHNhVzVyT21oeVpXWTlJaU5OU2xndE9TMVVSVmd0VGkweVF5SXZQand2Wno0OFp5QmtZWFJoTFcxdGJDMXViMlJsUFNKdGRHVjRkQ0lnZEhKaGJuTm1iM0p0UFNKMGNtRnVjMnhoZEdVb09EYzROaTQyTERBcElqNDhkWE5sSUdSaGRHRXRZejBpTVVRME16RWlJSGhzYVc1ck9taHlaV1k5SWlOTlNsZ3RPUzFVUlZndFFpMHhSRFF6TVNJdlBqeDFjMlVnWkdGMFlTMWpQU0kxUmlJZ2VHeHBibXM2YUhKbFpqMGlJMDFLV0MwNUxWUkZXQzFDTFRWR0lpQjBjbUZ1YzJadmNtMDlJblJ5WVc1emJHRjBaU2cyTURjc01Da2lMejQ4ZFhObElHUmhkR0V0WXowaU1VUTBNamNpSUhoc2FXNXJPbWh5WldZOUlpTk5TbGd0T1MxVVJWZ3RRaTB4UkRReU55SWdkSEpoYm5ObWIzSnRQU0owY21GdWMyeGhkR1VvTVRFNE1pd3dLU0l2UGp3dlp6NDhaeUJrWVhSaExXMXRiQzF1YjJSbFBTSnRieUlnZEhKaGJuTm1iM0p0UFNKMGNtRnVjMnhoZEdVb01UQTJNRGN1Tml3d0tTSStQSFZ6WlNCa1lYUmhMV005SWpkRUlpQjRiR2x1YXpwb2NtVm1QU0lqVFVwWUxUa3RWRVZZTFU0dE4wUWlMejQ4TDJjK1BDOW5Qand2Wno0OEwzTjJaejQ9IiwKCSJSZWFsVmlld1NpemVKc29uIiA6ICJ7XCJoZWlnaHRcIjozNTcuMTQyODY4MDQxOTkyMixcIndpZHRoXCI6MzkxMC43MTQ0MTY1MDM5MDYyfSIKfQo="/>
    </extobj>
    <extobj name="2384804F-3998-4D57-9195-F3826E402611-3">
      <extobjdata type="2384804F-3998-4D57-9195-F3826E402611" data="ewoJIkltZ1NldHRpbmdKc29uIiA6ICJ7XCJoZWlnaHRcIjoxNy44NTcxNDI4NTcxNDI4NTQsXCJ3aWR0aFwiOjEzMi4xNDI4NTcxNDI4NTcxNH0iLAoJIkxhdGV4IiA6ICJnX2kgXFxpbiBcXG1hdGhjYWx7RH0oMVxcbGVxc2xhbnQgaSBcXGxlcXNsYW50IGMpIiwKCSJMYXRleEltZ0Jhc2U2NCIgOiAiUEhOMlp5QjRiV3h1Y3owaWFIUjBjRG92TDNkM2R5NTNNeTV2Y21jdk1qQXdNQzl6ZG1jaUlIZHBaSFJvUFNJeE55NHdNVFZsZUNJZ2FHVnBaMmgwUFNJeUxqSTJNbVY0SWlCeWIyeGxQU0pwYldjaUlHWnZZM1Z6WVdKc1pUMGlabUZzYzJVaUlIWnBaWGRDYjNnOUlqQWdMVGMxTUNBM05USXdMallnTVRBd01DSWdlRzFzYm5NNmVHeHBibXM5SW1oMGRIQTZMeTkzZDNjdWR6TXViM0puTHpFNU9Ua3ZlR3hwYm1zaUlHRnlhV0V0YUdsa1pHVnVQU0owY25WbElpQnpkSGxzWlQwaWRtVnlkR2xqWVd3dFlXeHBaMjQ2SUMwd0xqVTJObVY0T3lCdFlYZ3RkMmxrZEdnNklEazRKVHNpUGp4a1pXWnpQanh3WVhSb0lHbGtQU0pOU2xndE5EUXRWRVZZTFVrdE1VUTBOVFFpSUdROUlrMHpNVEVnTkROUk1qazJJRE13SURJMk55QXhOVlF5TURZZ01GRXhORE1nTUNBeE1EVWdORFZVTmpZZ01UWXdVVFkySURJMk5TQXhORE1nTXpVelZETXhOQ0EwTkRKUk16WXhJRFEwTWlBME1ERWdNemswVERRd05DQXpPVGhSTkRBMklEUXdNU0EwTURrZ05EQTBWRFF4T0NBME1USlVORE14SURReE9WUTBORGNnTkRJeVVUUTJNU0EwTWpJZ05EY3dJRFF4TTFRME9EQWdNemswVVRRNE1DQXpOemtnTkRJeklERTFNbFF6TmpNZ0xUZ3dVVE0wTlNBdE1UTTBJREk0TmlBdE1UWTVWREUxTVNBdE1qQTFVVEV3SUMweU1EVWdNVEFnTFRFek4xRXhNQ0F0TVRFeElESTRJQzA1TVZRM05DQXROekZST0RrZ0xUY3hJREV3TWlBdE9EQlVNVEUySUMweE1URlJNVEUySUMweE1qRWdNVEUwSUMweE16QlVNVEEzSUMweE5EUlVPVGtnTFRFMU5GUTVNaUF0TVRZeVREa3dJQzB4TmpSSU9URlJNVEF4SUMweE5qY2dNVFV4SUMweE5qZFJNVGc1SUMweE5qY2dNakV4SUMweE5UVlJNak0wSUMweE5EUWdNalUwSUMweE1qSlVNamd5SUMwM05WRXlPRGdnTFRVMklESTVPQ0F0TVROUk16RXhJRE0xSURNeE1TQTBNMXBOTXpnMElETXlPRXd6T0RBZ016TTVVVE0zTnlBek5UQWdNemMxSURNMU5GUXpOamtnTXpZNFZETTFPU0F6T0RKVU16UTJJRE01TTFRek1qZ2dOREF5VkRNd05pQTBNRFZSTWpZeUlEUXdOU0F5TWpFZ016VXlVVEU1TVNBek1UTWdNVGN4SURJek0xUXhOVEVnTVRFM1VURTFNU0F6T0NBeU1UTWdNemhSTWpZNUlETTRJRE15TXlBeE1EaE1Nek14SURFeE9Fd3pPRFFnTXpJNFdpSXZQanh3WVhSb0lHbGtQU0pOU2xndE5EUX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RMExWUkZXQzFPTFRJeU1EZ2lJR1E5SWswNE5DQXlOVEJST0RRZ016Y3lJREUyTmlBME5UQlVNell3SURVek9WRXpOakVnTlRNNUlETTNOeUExTXpsVU5ERTVJRFUwTUZRME5qa2dOVFF3U0RVMk9GRTFPRE1nTlRNeUlEVTRNeUExTWpCUk5UZ3pJRFV4TVNBMU56QWdOVEF4VERRMk5pQTFNREJSTXpVMUlEUTVPU0F6TWprZ05EazBVVEk0TUNBME9ESWdNalF5SURRMU9GUXhPRE1nTkRBNVZERTBOeUF6TlRSVU1USTVJRE13TmxReE1qUWdNamN5VmpJM01FZzFOamhSTlRneklESTJNaUExT0RNZ01qVXdWRFUyT0NBeU16QklNVEkwVmpJeU9GRXhNalFnTWpBM0lERXpOQ0F4TnpkVU1UWTNJREV4TWxReU16RWdORGhVTXpJNElEZFJNelUxSURFZ05EWTJJREJJTlRjd1VUVTRNeUF0TVRBZ05UZ3pJQzB5TUZFMU9ETWdMVE15SURVMk9DQXROREJJTkRjeFVUUTJOQ0F0TkRBZ05EUTJJQzAwTUZRME1UY2dMVFF4VVRJMk1pQXROREVnTVRjeUlEUTFVVGcwSURFeU55QTROQ0F5TlRCYUlpOCtQSEJoZEdnZ2FXUTlJazFLV0MwME5DMVVSVmd0UXkwME5DSWdaRDBpVFRNM0lEUTNOVkV4T1NBME56VWdNVGtnTkRnM1VURTVJRFV6TmlBeE1ETWdOakEwVkRNeU55QTJPREpJTXpVMlVUTTROaUEyT0RNZ05EQTRJRFk0TTBnME1UbFJORGMxSURZNE15QTFNRFlnTmpneFZEVTRNaUEyTmpoVU5qWTNJRFl6TTFFM05qWWdOVGN4SURjMk5pQTBOVEJSTnpZMklETTJOU0EzTWpNZ01qZzNWRFl4TVNBeE5USlVORFUxSURVM1ZESTNPU0EyVVRJME9DQXhJREUyTUNBd1VURTBPQ0F3SURFek1TQXdWREV3T0NBdE1WRTNNaUF0TVNBM01pQXhNVkUzTWlBeU5DQTVNQ0EwTUZReE16TWdOalJNTVRRMElEWTRUREUxTWlBNE9GRXlORGNnTXpJNElESTNNaUExT0RkUk1qYzFJRFl4TXlBeU56SWdOakV6VVRJM01pQTJNVE1nTWpZNUlEWXhNMUV5TWpVZ05qRXdJREU1TlNBMk1ESlVNVFE1SURVM09WUXhNamtnTlRVMlZERXhPU0ExTXpKUk1URTRJRFV6TUNBeE1UWWdOVEkxVkRFeE15QTFNVGhSTVRBeUlEVXdNaUE0TUNBME9UQlVNemNnTkRjMVdrMDJOalVnTkRBM1VUWTJOU0ExT1RZZ05ERXlJRFl4TTFFME1ETWdOakUwSURNNE15QTJNVFJSTXpjd0lEWXhOQ0F6TnpBZ05qRXlVVE0zTUNBMU9UZ2dNell6SURVME1sUXpNak1nTXpVM1ZESTBNaUF4TUROTU1qSTRJRFk1U0RJMk5WRXpPVEVnTnpNZ05EZ3hJREV4T1ZFMU16WWdNVFE0SURVM05TQXhPRGhVTmpNeklESTJPRlEyTlRnZ016TTRWRFkyTlNBek9USldOREEzV2lJdlBqeHdZWFJvSUdsa1BTSk5TbGd0TkRR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FEw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UTBMVlJGV0MxT0xUSkJOMFFpSUdROUlrMDJOelFnTmpNMlVUWTRNaUEyTXpZZ05qZzRJRFl6TUZRMk9UUWdOakUxVkRZNE55QTJNREZSTmpnMklEWXdNQ0EwTVRjZ05EY3lUREUxTVNBek5EWk1Nems1SURJeU9GRTJPRGNnT1RJZ05qa3hJRGczVVRZNU5DQTRNU0EyT1RRZ056WlJOamswSURVNElEWTNOaUExTmtnMk56Qk1Nemd5SURFNU1sRTVNaUF6TWprZ09UQWdNek14VVRneklETXpOaUE0TXlBek5EaFJPRFFnTXpVNUlEazJJRE0yTlZFeE1EUWdNelk1SURNNE1pQTFNREJVTmpZMUlEWXpORkUyTmprZ05qTTJJRFkzTkNBMk16WmFUVGswSURFM01GRXhNRElnTVRjeUlERXdOQ0F4TnpKUk1URXdJREUzTVNBeU5UUWdNVEF6VkRVek5TQXRNekJVTmpjNElDMDVPRkUyT1RRZ0xURXdOaUEyT1RRZ0xURXhPRkUyT1RRZ0xURXpOaUEyTnpZZ0xURXpPRWcyTnpCTU16Z3lJQzB5VVRreUlERXpOU0E1TUNBeE16ZFJPRE1nTVRReUlEZ3pJREUxTkZFNE5DQXhOalFnT1RRZ01UY3dXaUl2UGp4d1lYUm9JR2xrUFNKTlNsZ3RORFF0VkVWWUxVa3RNVVEwTlRBaUlHUTlJazB6TkNBeE5UbFJNelFnTWpZNElERXlNQ0F6TlRWVU16QTJJRFEwTWxFek5qSWdORFF5SURNNU5DQTBNVGhVTkRJM0lETTFOVkUwTWpjZ016STJJRFF3T0NBek1EWlVNell3SURJNE5WRXpOREVnTWpnMUlETXpNQ0F5T1RWVU16RTVJRE15TlZRek16QWdNelU1VkRNMU1pQXpPREJVTXpZMklETTROa2d6TmpkUk16WTNJRE00T0NBek5qRWdNemt5VkRNME1DQTBNREJVTXpBMklEUXdORkV5TnpZZ05EQTBJREkwT1NBek9UQlJNakk0SURNNE1TQXlNRFlnTXpVNVVURTJNaUF6TVRVZ01UUXlJREl6TlZReE1qRWdNVEU1VVRFeU1TQTNNeUF4TkRjZ05UQlJNVFk1SURJMklESXdOU0F5TmtneU1EbFJNekl4SURJMklETTVOQ0F4TVRGUk5EQXpJREV5TVNBME1EWWdNVEl4VVRReE1DQXhNakVnTkRFNUlERXhNbFEwTWprZ09UaFVOREl3SURnelZETTVNU0ExTlZRek5EWWdNalZVTWpneUlEQlVNakF5SUMweE1WRXhNamNnTFRFeElEZ3hJRE0zVkRNMElERTFPVm9pTHo0OGNHRjBhQ0JwWkQwaVRVcFlMVFEw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d3ZaR1ZtY3o0OFp5QnpkSEp2YTJVOUltTjFjbkpsYm5SRGIyeHZjaUlnWm1sc2JEMGlZM1Z5Y21WdWRFTnZiRzl5SWlCemRISnZhMlV0ZDJsa2RHZzlJakFpSUhSeVlXNXpabTl5YlQwaWMyTmhiR1VvTVN3dE1Ta2lQanhuSUdSaGRHRXRiVzFzTFc1dlpHVTlJbTFoZEdnaVBqeG5JR1JoZEdFdGJXMXNMVzV2WkdVOUltMXpkV0lpUGp4bklHUmhkR0V0Ylcxc0xXNXZaR1U5SW0xcElqNDhkWE5sSUdSaGRHRXRZejBpTVVRME5UUWlJSGhzYVc1ck9taHlaV1k5SWlOTlNsZ3RORFF0VkVWWUxVa3RNVVEwTlRRaUx6NDhMMmMrUEdjZ1pHRjBZUzF0Yld3dGJtOWtaVDBpYldraUlIUnlZVzV6Wm05eWJUMGlkSEpoYm5Oc1lYUmxLRFV4TUN3dE1UVXdLU0J6WTJGc1pTZ3dMamN3TnlraVBqeDFjMlVnWkdGMFlTMWpQU0l4UkRRMU5pSWdlR3hwYm1zNmFISmxaajBpSTAxS1dDMDBOQzFVUlZndFNTMHhSRFExTmlJdlBqd3ZaejQ4TDJjK1BHY2daR0YwWVMxdGJXd3RibTlrWlQwaWJXOGlJSFJ5WVc1elptOXliVDBpZEhKaGJuTnNZWFJsS0RFd09ERXVOeXd3S1NJK1BIVnpaU0JrWVhSaExXTTlJakl5TURnaUlIaHNhVzVyT21oeVpXWTlJaU5OU2xndE5EUXRWRVZZTFU0dE1qSXdPQ0l2UGp3dlp6NDhaeUJrWVhSaExXMXRiQzF1YjJSbFBTSlVaVmhCZEc5dElpQmtZWFJoTFcxcWVDMTBaWGhqYkdGemN6MGlUMUpFSWlCMGNtRnVjMlp2Y20wOUluUnlZVzV6YkdGMFpTZ3lNREkyTGpVc01Da2lQanhuSUdSaGRHRXRiVzFzTFc1dlpHVTlJbTFwSWo0OGRYTmxJR1JoZEdFdFl6MGlORFFpSUhoc2FXNXJPbWh5WldZOUlpTk5TbGd0TkRRdFZFVllMVU10TkRRaUx6NDhMMmMrUEM5blBqeG5JR1JoZEdFdGJXMXNMVzV2WkdVOUltMXZJaUIwY21GdWMyWnZjbTA5SW5SeVlXNXpiR0YwWlNneU56azNMalVzTUNraVBqeDFjMlVnWkdGMFlTMWpQU0l5T0NJZ2VHeHBibXM2YUhKbFpqMGlJMDFLV0MwME5DMVVSVmd0VGkweU9DSXZQand2Wno0OFp5QmtZWFJoTFcxdGJDMXViMlJsUFNKdGJpSWdkSEpoYm5ObWIzSnRQU0owY21GdWMyeGhkR1VvTXpFNE5pNDFMREFwSWo0OGRYTmxJR1JoZEdFdFl6MGlNekVpSUhoc2FXNXJPbWh5WldZOUlpTk5TbGd0TkRRdFZFVllMVTR0TXpFaUx6NDhMMmMrUEdjZ1pHRjBZUzF0Yld3dGJtOWtaVDBpYlc4aUlIUnlZVzV6Wm05eWJUMGlkSEpoYm5Oc1lYUmxLRE01TmpRdU15d3dLU0krUEhWelpTQmtZWFJoTFdNOUlqSkJOMFFpSUhoc2FXNXJPbWh5WldZOUlpTk5TbGd0TkRRdFZFVllMVTR0TWtFM1JDSXZQand2Wno0OFp5QmtZWFJoTFcxdGJDMXViMlJsUFNKdGFTSWdkSEpoYm5ObWIzSnRQU0owY21GdWMyeGhkR1VvTlRBeU1DNHhMREFwSWo0OGRYTmxJR1JoZEdFdFl6MGlNVVEwTlRZaUlIaHNhVzVyT21oeVpXWTlJaU5OU2xndE5EUXRWRVZZTFVrdE1VUTBOVFlpTHo0OEwyYytQR2NnWkdGMFlTMXRiV3d0Ym05a1pUMGliVzhpSUhSeVlXNXpabTl5YlQwaWRISmhibk5zWVhSbEtEVTJOREl1T0N3d0tTSStQSFZ6WlNCa1lYUmhMV005SWpKQk4wUWlJSGhzYVc1ck9taHlaV1k5SWlOTlNsZ3RORFF0VkVWWUxVNHRNa0UzUkNJdlBqd3ZaejQ4WnlCa1lYUmhMVzF0YkMxdWIyUmxQU0p0YVNJZ2RISmhibk5tYjNKdFBTSjBjbUZ1YzJ4aGRHVW9Oalk1T0M0MkxEQXBJajQ4ZFhObElHUmhkR0V0WXowaU1VUTBOVEFpSUhoc2FXNXJPbWh5WldZOUlpTk5TbGd0TkRRdFZFVllMVWt0TVVRME5UQWlMejQ4TDJjK1BHY2daR0YwWVMxdGJXd3RibTlrWlQwaWJXOGlJSFJ5WVc1elptOXliVDBpZEhKaGJuTnNZWFJsS0RjeE16RXVOaXd3S1NJK1BIVnpaU0JrWVhSaExXTTlJakk1SWlCNGJHbHVhenBvY21WbVBTSWpUVXBZTFRRMExWUkZXQzFPTFRJNUlpOCtQQzluUGp3dlp6NDhMMmMrUEM5emRtYysiLAoJIlJlYWxWaWV3U2l6ZUpzb24iIDogIntcImhlaWdodFwiOjM1Ny4xNDI4NjgwNDE5OTIyLFwid2lkdGhcIjoyNjQyLjg1NzA1NTY2NDA2MjV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WPS Presentation</Application>
  <PresentationFormat/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Tema do Office</vt:lpstr>
      <vt:lpstr>PowerPoint 演示文稿</vt:lpstr>
      <vt:lpstr>Questão 1</vt:lpstr>
      <vt:lpstr>PowerPoint 演示文稿</vt:lpstr>
      <vt:lpstr>Funcionamento do Algoritmo KFCM-K-W.1</vt:lpstr>
      <vt:lpstr>PowerPoint 演示文稿</vt:lpstr>
      <vt:lpstr>PowerPoint 演示文稿</vt:lpstr>
      <vt:lpstr>Questão 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JVMC</cp:lastModifiedBy>
  <cp:revision>3</cp:revision>
  <dcterms:created xsi:type="dcterms:W3CDTF">2024-06-01T18:28:00Z</dcterms:created>
  <dcterms:modified xsi:type="dcterms:W3CDTF">2024-06-01T22:49:22Z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F1FC1A934001443896A47CC16A0F4DEA_12</vt:lpwstr>
  </property>
  <property fmtid="{D5CDD505-2E9C-101B-9397-08002B2CF9AE}" pid="3" name="KSOProductBuildVer">
    <vt:lpwstr>1033-12.2.0.13472</vt:lpwstr>
  </property>
</Properties>
</file>