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7" r:id="rId9"/>
    <p:sldId id="268" r:id="rId10"/>
    <p:sldId id="260" r:id="rId11"/>
    <p:sldId id="261" r:id="rId12"/>
    <p:sldId id="269" r:id="rId13"/>
    <p:sldId id="262" r:id="rId14"/>
    <p:sldId id="263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df27f22b9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0df27f22b9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g20df27f22b9_0_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df27f22b9_0_1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df27f22b9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20df27f22b9_0_1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df27f22b9_0_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df27f22b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g20df27f22b9_0_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f27f22b9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f27f22b9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20df27f22b9_0_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f27f22b9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f27f22b9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20df27f22b9_0_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f27f22b9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f27f22b9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20df27f22b9_0_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df27f22b9_0_3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df27f22b9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g20df27f22b9_0_3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df27f22b9_0_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df27f22b9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g20df27f22b9_0_18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df27f22b9_0_2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df27f22b9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g20df27f22b9_0_2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ítulo e conteúdo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 rot="5400000">
            <a:off x="5620550" y="1528373"/>
            <a:ext cx="40751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type="body" idx="1"/>
          </p:nvPr>
        </p:nvSpPr>
        <p:spPr>
          <a:xfrm rot="5400000">
            <a:off x="1429550" y="-452827"/>
            <a:ext cx="40751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4000"/>
              <a:buFont typeface="Arial" panose="020B060402020202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7"/>
          <p:cNvSpPr txBox="1"/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0" name="Google Shape;30;p8"/>
          <p:cNvSpPr txBox="1"/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1" name="Google Shape;31;p8"/>
          <p:cNvSpPr txBox="1"/>
          <p:nvPr>
            <p:ph type="body" idx="3"/>
          </p:nvPr>
        </p:nvSpPr>
        <p:spPr>
          <a:xfrm>
            <a:off x="4645030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2" name="Google Shape;32;p8"/>
          <p:cNvSpPr txBox="1"/>
          <p:nvPr>
            <p:ph type="body" idx="4"/>
          </p:nvPr>
        </p:nvSpPr>
        <p:spPr>
          <a:xfrm>
            <a:off x="4645030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457205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3575050" y="357505"/>
            <a:ext cx="5111750" cy="423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1"/>
          <p:cNvSpPr txBox="1"/>
          <p:nvPr>
            <p:ph type="body" idx="2"/>
          </p:nvPr>
        </p:nvSpPr>
        <p:spPr>
          <a:xfrm>
            <a:off x="457205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/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 txBox="1"/>
          <p:nvPr>
            <p:ph type="body" idx="1"/>
          </p:nvPr>
        </p:nvSpPr>
        <p:spPr>
          <a:xfrm>
            <a:off x="1792288" y="4025505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  <a:defRPr sz="2500" b="1" i="0" u="none" strike="noStrike" cap="none">
                <a:solidFill>
                  <a:srgbClr val="DB1E2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pic>
        <p:nvPicPr>
          <p:cNvPr id="12" name="Google Shape;12;p3" descr="E:\05.03.18 bkp\Documentos\João Victor\UFPE\CIn\Redesign logo CIn\Logotipo CIn-UFPE - Versões\CIn + UFPE\PNG\Horzontal Vermelho - Logotipo CIn + UFPE.png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7164288" y="1"/>
            <a:ext cx="1621511" cy="48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E:\05.03.18 bkp\Documentos\João Victor\UFPE\CIn\Redesign logo CIn\site slide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308304" y="4782519"/>
            <a:ext cx="1377950" cy="28416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51520" y="120359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pt-BR" sz="4400" b="1">
                <a:solidFill>
                  <a:schemeClr val="lt1"/>
                </a:solidFill>
              </a:rPr>
              <a:t>Projeto Final</a:t>
            </a:r>
            <a:endParaRPr sz="4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51520" y="249102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 sz="1700">
                <a:solidFill>
                  <a:schemeClr val="lt1"/>
                </a:solidFill>
              </a:rPr>
              <a:t>Aprendizagem de Máquina 2024.1 - Programa de Pós-Graduação em Ciência da Computação</a:t>
            </a:r>
            <a:endParaRPr sz="17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7" name="Google Shape;57;p1" descr="E:\05.03.18 bkp\Documentos\João Victor\UFPE\CIn\Redesign logo CIn\Logotipo CIn-UFPE - Versões\CIn + UFPE\PNG\Horzontal Monocromático Branco - Logotipo CIn + UFP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520" y="4155926"/>
            <a:ext cx="2819443" cy="84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df27f22b9_0_0"/>
          <p:cNvSpPr txBox="1"/>
          <p:nvPr>
            <p:ph type="ctrTitle"/>
          </p:nvPr>
        </p:nvSpPr>
        <p:spPr>
          <a:xfrm>
            <a:off x="251520" y="441213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</a:pPr>
            <a:r>
              <a:rPr lang="pt-BR"/>
              <a:t>Questão 2</a:t>
            </a:r>
            <a:endParaRPr lang="pt-BR"/>
          </a:p>
        </p:txBody>
      </p:sp>
      <p:sp>
        <p:nvSpPr>
          <p:cNvPr id="100" name="Google Shape;100;g20df27f22b9_0_0"/>
          <p:cNvSpPr txBox="1"/>
          <p:nvPr>
            <p:ph type="subTitle" idx="1"/>
          </p:nvPr>
        </p:nvSpPr>
        <p:spPr>
          <a:xfrm>
            <a:off x="251520" y="1707654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df27f22b9_0_12"/>
          <p:cNvSpPr txBox="1"/>
          <p:nvPr>
            <p:ph type="subTitle" idx="1"/>
          </p:nvPr>
        </p:nvSpPr>
        <p:spPr>
          <a:xfrm>
            <a:off x="1371600" y="623250"/>
            <a:ext cx="6400800" cy="36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ctrTitle"/>
          </p:nvPr>
        </p:nvSpPr>
        <p:spPr>
          <a:xfrm>
            <a:off x="251520" y="441213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500"/>
              <a:buFont typeface="Arial" panose="020B0604020202020204"/>
              <a:buNone/>
            </a:pPr>
            <a:r>
              <a:rPr lang="pt-BR"/>
              <a:t>Questão 1</a:t>
            </a:r>
            <a:endParaRPr lang="pt-BR"/>
          </a:p>
        </p:txBody>
      </p:sp>
      <p:sp>
        <p:nvSpPr>
          <p:cNvPr id="64" name="Google Shape;64;p2"/>
          <p:cNvSpPr txBox="1"/>
          <p:nvPr>
            <p:ph type="subTitle" idx="1"/>
          </p:nvPr>
        </p:nvSpPr>
        <p:spPr>
          <a:xfrm>
            <a:off x="251520" y="1707654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df27f22b9_0_6"/>
          <p:cNvSpPr txBox="1"/>
          <p:nvPr>
            <p:ph type="subTitle" idx="1"/>
          </p:nvPr>
        </p:nvSpPr>
        <p:spPr>
          <a:xfrm>
            <a:off x="1371600" y="623250"/>
            <a:ext cx="6400800" cy="360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" name="Google Shape;71;g20df27f22b9_0_6"/>
          <p:cNvSpPr txBox="1"/>
          <p:nvPr/>
        </p:nvSpPr>
        <p:spPr>
          <a:xfrm>
            <a:off x="249600" y="2978400"/>
            <a:ext cx="780900" cy="17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os imports dos datasets, o tratamento dos datasets e a etapa de treinamento do classificador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72" name="Google Shape;72;g20df27f22b9_0_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30488" y="453000"/>
            <a:ext cx="7083024" cy="42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df27f22b9_0_37"/>
          <p:cNvSpPr txBox="1"/>
          <p:nvPr>
            <p:ph type="ctrTitle"/>
          </p:nvPr>
        </p:nvSpPr>
        <p:spPr>
          <a:xfrm>
            <a:off x="322800" y="91710"/>
            <a:ext cx="66630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Algoritmo KFCM-K-W.1</a:t>
            </a:r>
            <a:endParaRPr lang="pt-BR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231900"/>
            <a:ext cx="7317105" cy="26358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1" name="Google Shape;71;g20df27f22b9_0_6"/>
          <p:cNvSpPr txBox="1"/>
          <p:nvPr/>
        </p:nvSpPr>
        <p:spPr>
          <a:xfrm>
            <a:off x="132080" y="3315970"/>
            <a:ext cx="781050" cy="5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Trecho retirado do relatório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df27f22b9_0_37"/>
          <p:cNvSpPr txBox="1"/>
          <p:nvPr>
            <p:ph type="ctrTitle"/>
          </p:nvPr>
        </p:nvSpPr>
        <p:spPr>
          <a:xfrm>
            <a:off x="322800" y="91710"/>
            <a:ext cx="66630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Algoritmo KFCM-K-W.1</a:t>
            </a:r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1090295"/>
            <a:ext cx="6762750" cy="296227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1" name="Google Shape;71;g20df27f22b9_0_6"/>
          <p:cNvSpPr txBox="1"/>
          <p:nvPr/>
        </p:nvSpPr>
        <p:spPr>
          <a:xfrm>
            <a:off x="409575" y="3500755"/>
            <a:ext cx="781050" cy="5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Trecho retirado do relatório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df27f22b9_0_37"/>
          <p:cNvSpPr txBox="1"/>
          <p:nvPr>
            <p:ph type="ctrTitle"/>
          </p:nvPr>
        </p:nvSpPr>
        <p:spPr>
          <a:xfrm>
            <a:off x="322800" y="91710"/>
            <a:ext cx="66630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Algoritmo KFCM-K-W.1</a:t>
            </a:r>
            <a:endParaRPr lang="pt-BR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820" y="1023620"/>
            <a:ext cx="6690360" cy="361823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1" name="Google Shape;71;g20df27f22b9_0_6"/>
          <p:cNvSpPr txBox="1"/>
          <p:nvPr/>
        </p:nvSpPr>
        <p:spPr>
          <a:xfrm>
            <a:off x="445770" y="4090035"/>
            <a:ext cx="781050" cy="5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Trecho retirado do relatório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df27f22b9_0_37"/>
          <p:cNvSpPr txBox="1"/>
          <p:nvPr>
            <p:ph type="ctrTitle"/>
          </p:nvPr>
        </p:nvSpPr>
        <p:spPr>
          <a:xfrm>
            <a:off x="322800" y="91710"/>
            <a:ext cx="6663000" cy="110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 Algoritmo KFCM-K-W.1</a:t>
            </a:r>
            <a:endParaRPr lang="pt-B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9755" y="1056640"/>
            <a:ext cx="5444490" cy="35325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71" name="Google Shape;71;g20df27f22b9_0_6"/>
          <p:cNvSpPr txBox="1"/>
          <p:nvPr/>
        </p:nvSpPr>
        <p:spPr>
          <a:xfrm>
            <a:off x="1068705" y="4037330"/>
            <a:ext cx="781050" cy="55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Trecho retirado do relatório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20df27f22b9_0_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40775" y="152400"/>
            <a:ext cx="4062439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0df27f22b9_0_18"/>
          <p:cNvSpPr txBox="1"/>
          <p:nvPr/>
        </p:nvSpPr>
        <p:spPr>
          <a:xfrm>
            <a:off x="1759875" y="3751500"/>
            <a:ext cx="780900" cy="1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a escolha dos melhores resultados e o cálculo do MPC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df27f22b9_0_27"/>
          <p:cNvSpPr txBox="1"/>
          <p:nvPr/>
        </p:nvSpPr>
        <p:spPr>
          <a:xfrm>
            <a:off x="854250" y="3331325"/>
            <a:ext cx="780900" cy="14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</a:rPr>
              <a:t>Fluxograma parcial da Questão 1, retratando a produção das partições crisp a partir dos melhores resultados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93" name="Google Shape;93;g20df27f22b9_0_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5149" y="179800"/>
            <a:ext cx="5590401" cy="46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Presentation</Application>
  <PresentationFormat/>
  <Paragraphs>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Tema do Office</vt:lpstr>
      <vt:lpstr>PowerPoint 演示文稿</vt:lpstr>
      <vt:lpstr>Questão 1</vt:lpstr>
      <vt:lpstr>PowerPoint 演示文稿</vt:lpstr>
      <vt:lpstr>Funcionamento do Algoritmo KFCM-K-W.1</vt:lpstr>
      <vt:lpstr>Funcionamento do Algoritmo KFCM-K-W.1</vt:lpstr>
      <vt:lpstr>Funcionamento do Algoritmo KFCM-K-W.1</vt:lpstr>
      <vt:lpstr>Funcionamento do Algoritmo KFCM-K-W.1</vt:lpstr>
      <vt:lpstr>PowerPoint 演示文稿</vt:lpstr>
      <vt:lpstr>PowerPoint 演示文稿</vt:lpstr>
      <vt:lpstr>PowerPoint 演示文稿</vt:lpstr>
      <vt:lpstr>Questão 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JVMC</cp:lastModifiedBy>
  <cp:revision>4</cp:revision>
  <dcterms:created xsi:type="dcterms:W3CDTF">2024-06-01T18:28:00Z</dcterms:created>
  <dcterms:modified xsi:type="dcterms:W3CDTF">2024-06-05T00:21:21Z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F1FC1A934001443896A47CC16A0F4DEA_12</vt:lpwstr>
  </property>
  <property fmtid="{D5CDD505-2E9C-101B-9397-08002B2CF9AE}" pid="3" name="KSOProductBuildVer">
    <vt:lpwstr>1033-12.2.0.13472</vt:lpwstr>
  </property>
</Properties>
</file>