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jpg" Type="http://schemas.openxmlformats.org/officeDocument/2006/relationships/image" Id="rId4"/><Relationship Target="../media/image06.png" Type="http://schemas.openxmlformats.org/officeDocument/2006/relationships/image" Id="rId3"/><Relationship Target="../media/image07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jpg" Type="http://schemas.openxmlformats.org/officeDocument/2006/relationships/image" Id="rId3"/><Relationship Target="../media/image02.jpg" Type="http://schemas.openxmlformats.org/officeDocument/2006/relationships/image" Id="rId6"/><Relationship Target="../media/image03.gif" Type="http://schemas.openxmlformats.org/officeDocument/2006/relationships/image" Id="rId5"/><Relationship Target="../media/image10.jp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4"/><Relationship Target="../media/image07.jpg" Type="http://schemas.openxmlformats.org/officeDocument/2006/relationships/image" Id="rId3"/><Relationship Target="../media/image11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y="2061425" x="3868625"/>
            <a:ext cy="2339399" cx="47418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Initial project pitch</a:t>
            </a:r>
          </a:p>
          <a:p>
            <a:pPr algn="l" rtl="0" indent="457200" marL="45720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r>
              <a:rPr sz="1800" lang="en">
                <a:solidFill>
                  <a:srgbClr val="666666"/>
                </a:solidFill>
              </a:rPr>
              <a:t>Zulsar Batmunkh, Saadiyah Husnoo, Dana Mukusheva &amp; Dong Hyug Lim</a:t>
            </a:r>
          </a:p>
          <a:p>
            <a:pPr algn="l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r>
              <a:rPr sz="1800" lang="en">
                <a:solidFill>
                  <a:srgbClr val="666666"/>
                </a:solidFill>
              </a:rPr>
              <a:t>6.170 Software Studio</a:t>
            </a:r>
          </a:p>
          <a:p>
            <a:pPr algn="l">
              <a:spcBef>
                <a:spcPts val="0"/>
              </a:spcBef>
              <a:buNone/>
            </a:pPr>
            <a:r>
              <a:rPr sz="1800" lang="en">
                <a:solidFill>
                  <a:srgbClr val="666666"/>
                </a:solidFill>
              </a:rPr>
              <a:t>November 3rd, 2014</a:t>
            </a:r>
          </a:p>
        </p:txBody>
      </p:sp>
      <p:pic>
        <p:nvPicPr>
          <p:cNvPr id="24" name="Shape 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90250" x="3991125"/>
            <a:ext cy="1297050" cx="419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90248" x="410925"/>
            <a:ext cy="1860349" cx="256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966301" x="869075"/>
            <a:ext cy="1434525" cx="17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714362"/>
            <a:ext cy="5081749" cx="762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379550"/>
            <a:ext cy="5143499" cx="6554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5" x="457200"/>
            <a:ext cy="534300" cx="3402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Design overview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6737" x="3847337"/>
            <a:ext cy="2290375" cx="128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00150" x="4168787"/>
            <a:ext cy="655800" cx="63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857500" x="6083250"/>
            <a:ext cy="2023674" cx="240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hape 45"/>
          <p:cNvCxnSpPr/>
          <p:nvPr/>
        </p:nvCxnSpPr>
        <p:spPr>
          <a:xfrm>
            <a:off y="2408850" x="5045375"/>
            <a:ext cy="701699" cx="1400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6" name="Shape 46"/>
          <p:cNvCxnSpPr/>
          <p:nvPr/>
        </p:nvCxnSpPr>
        <p:spPr>
          <a:xfrm>
            <a:off y="2426525" x="5087275"/>
            <a:ext cy="655800" cx="2192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" name="Shape 47"/>
          <p:cNvCxnSpPr/>
          <p:nvPr/>
        </p:nvCxnSpPr>
        <p:spPr>
          <a:xfrm>
            <a:off y="2420825" x="5069350"/>
            <a:ext cy="502200" cx="289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48" name="Shape 48"/>
          <p:cNvPicPr preferRelativeResize="0"/>
          <p:nvPr/>
        </p:nvPicPr>
        <p:blipFill rotWithShape="1">
          <a:blip r:embed="rId6">
            <a:alphaModFix/>
          </a:blip>
          <a:srcRect t="19284" b="18526" r="7484" l="0"/>
          <a:stretch/>
        </p:blipFill>
        <p:spPr>
          <a:xfrm>
            <a:off y="2236799" x="6641025"/>
            <a:ext cy="407824" cx="63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6">
            <a:alphaModFix/>
          </a:blip>
          <a:srcRect t="19284" b="18526" r="7484" l="0"/>
          <a:stretch/>
        </p:blipFill>
        <p:spPr>
          <a:xfrm>
            <a:off y="2597362" x="6083250"/>
            <a:ext cy="407824" cx="63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6">
            <a:alphaModFix/>
          </a:blip>
          <a:srcRect t="19284" b="18526" r="7484" l="0"/>
          <a:stretch/>
        </p:blipFill>
        <p:spPr>
          <a:xfrm>
            <a:off y="2996999" x="5470600"/>
            <a:ext cy="407824" cx="63864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y="2013350" x="5177200"/>
            <a:ext cy="328800" cx="105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failed</a:t>
            </a:r>
          </a:p>
        </p:txBody>
      </p:sp>
      <p:cxnSp>
        <p:nvCxnSpPr>
          <p:cNvPr id="52" name="Shape 52"/>
          <p:cNvCxnSpPr/>
          <p:nvPr/>
        </p:nvCxnSpPr>
        <p:spPr>
          <a:xfrm rot="10800000" flipH="1">
            <a:off y="1781674" x="1749700"/>
            <a:ext cy="986700" cx="2180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3" name="Shape 53"/>
          <p:cNvSpPr txBox="1"/>
          <p:nvPr/>
        </p:nvSpPr>
        <p:spPr>
          <a:xfrm>
            <a:off y="1855937" x="1953412"/>
            <a:ext cy="291000" cx="105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places bet</a:t>
            </a:r>
          </a:p>
        </p:txBody>
      </p:sp>
      <p:cxnSp>
        <p:nvCxnSpPr>
          <p:cNvPr id="54" name="Shape 54"/>
          <p:cNvCxnSpPr/>
          <p:nvPr/>
        </p:nvCxnSpPr>
        <p:spPr>
          <a:xfrm rot="10800000">
            <a:off y="3164786" x="1779401"/>
            <a:ext cy="387299" cx="2121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5" name="Shape 55"/>
          <p:cNvSpPr txBox="1"/>
          <p:nvPr/>
        </p:nvSpPr>
        <p:spPr>
          <a:xfrm>
            <a:off y="2923025" x="2265450"/>
            <a:ext cy="239699" cx="158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completed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7">
            <a:alphaModFix/>
          </a:blip>
          <a:srcRect t="12161" b="18064" r="0" l="52761"/>
          <a:stretch/>
        </p:blipFill>
        <p:spPr>
          <a:xfrm>
            <a:off y="2534075" x="522350"/>
            <a:ext cy="1333676" cx="1163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7">
            <a:alphaModFix/>
          </a:blip>
          <a:srcRect t="10061" b="20164" r="52761" l="4418"/>
          <a:stretch/>
        </p:blipFill>
        <p:spPr>
          <a:xfrm>
            <a:off y="2450025" x="576775"/>
            <a:ext cy="1333673" cx="10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-19050" x="457200"/>
            <a:ext cy="2310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Concepts</a:t>
            </a:r>
          </a:p>
          <a:p>
            <a:pPr algn="l" rtl="0" marR="0" indent="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sz="2400" lang="en"/>
              <a:t>   Monitor</a:t>
            </a:r>
            <a:r>
              <a:rPr sz="2400" lang="en"/>
              <a:t> - a user chosen to confirm the</a:t>
            </a:r>
          </a:p>
          <a:p>
            <a:pPr algn="l" rtl="0" lvl="0" marR="0" indent="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lang="en"/>
              <a:t>                    completion/failure of the bet</a:t>
            </a:r>
          </a:p>
          <a:p>
            <a:pPr algn="l" rtl="0" marR="0" indent="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algn="l" rtl="0" lvl="0" marR="0" indent="457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sz="2400" lang="en"/>
              <a:t>    Bounty</a:t>
            </a:r>
            <a:r>
              <a:rPr sz="2400" lang="en"/>
              <a:t> - amount of money put on bet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38223" x="457200"/>
            <a:ext cy="703650" cx="860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31125" x="383214"/>
            <a:ext cy="857399" cx="100869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y="2291550" x="457200"/>
            <a:ext cy="618000" cx="8376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" lang="en">
                <a:solidFill>
                  <a:schemeClr val="dk1"/>
                </a:solidFill>
              </a:rPr>
              <a:t>Context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667000" x="2197100"/>
            <a:ext cy="2476500" cx="48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y="776375" x="388275"/>
            <a:ext cy="4367100" cx="4522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Design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Checkoff protocol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Money hoarding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Implementation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User authentication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Secure money transfer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Concurrent checkoffs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Development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No ibetcha friends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y="853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Challenges and Risks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1455725" x="5648150"/>
            <a:ext cy="582300" cx="170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Monitors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y="2772675" x="5725800"/>
            <a:ext cy="582300" cx="170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Venmo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5" name="Shape 75"/>
          <p:cNvSpPr txBox="1"/>
          <p:nvPr/>
        </p:nvSpPr>
        <p:spPr>
          <a:xfrm>
            <a:off y="4206100" x="5725800"/>
            <a:ext cy="582300" cx="170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Facebook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873425" x="6460500"/>
            <a:ext cy="582300" cx="170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Mongoose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1600" x="1727550"/>
            <a:ext cy="3547000" cx="5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y="3928475" x="2877450"/>
            <a:ext cy="765599" cx="3307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800"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