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88F34-9526-4CDB-9132-0EE42854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789CAC-0EF7-4DD4-844A-D4324CD5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44697-9C16-404F-BF28-510BBE0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F1B8C6-1722-4A6F-8A68-342F8CBD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DE8164-87E9-498A-94C3-6C91A782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68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3AF12-7F9C-4747-A7AF-ACE53D11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D1D8E3-9491-426C-9FCC-22018C640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1FE36-93F0-44E0-B7FC-35728059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8F13F7-7359-4E7D-B81F-07116B63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381437-46E2-48F0-8CAE-AA36263D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ADAF7D-2708-4298-83E6-18206836E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7D1EC2-34B3-437A-88C6-5050E398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705B94-2141-4681-A9B0-F62AEF1C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BFE35A-BEDE-4114-AD3D-704B7330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52BB3-5B74-48A4-9FBF-222F450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6928F-5DBD-463E-88C6-142F5AF3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F2BBF-7D25-454F-896F-EFAFA15A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3D3FE-6656-4131-9380-BAE2534B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1F7F4-D0D4-434E-8F54-FF6D7DDF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834C5-D7EB-4DDB-9923-154BA7AB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FB04F-8742-468D-99FD-CEB3E11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7E69EF-01FF-4141-8C84-8296514D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7705E-7259-415B-951C-3DC48424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84AE86-D5B8-46F9-B7A7-67F1E298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B460B-86F2-4EC6-8000-3CCDD29D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5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869A6-5EFA-4616-AA04-80C40405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3323E-4323-435C-A02F-0EC9F6AC4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3FC17-7494-405F-AA40-139B0D2F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F07892-81F8-457A-BB18-DB52B9A6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FB6CD5-2557-4A37-BF1D-8D185DA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3D79FF-7E60-46BD-9BDD-B67BE275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FA2B2-1256-4D9B-88B3-E3D73756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162E1-1871-464F-8190-8B8F68AB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402588-2D24-4943-9821-B1A90EFA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D2653B-594B-452B-85BF-E7BC39433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23D95F-F78C-4956-AC0F-A1E8C5B29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BD7571-1599-4DD6-AB11-4935934D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32EB30-DB9D-49F2-B7C0-DAF89E37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16BFBC-37FA-4E51-9933-46670F35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3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70D09-A7D0-4065-9F45-50AE6B16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78DB5D-098C-4EFC-8227-7A8188F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FE141E-3E01-41EF-BAB4-3EC03F84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6D1C9B-E519-4195-92CC-874ED1CE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B027A-167A-4AFB-8D20-3E4CFEF7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92CFFC-7C83-4C29-8B45-4E588AF5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770574-69F1-4756-A19B-51934135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3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09731-1978-441F-810D-430FB2D9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BB7F8A-74F1-48B7-A27D-3A7DC2AB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46365B-3B02-4329-8AD3-0A6EBFBD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4CDD0A-2BDB-4DBD-BA47-37215871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73D37-A963-4C69-874C-40B37496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01678C-0667-4722-BFEB-E8558CCB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72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7C604-388A-4290-8CC7-4A83507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4FFDE2-5C10-4644-BC6C-3B3736619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829C14-05CB-49ED-B3EC-3D7A7DC6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55397-5DBD-4290-B852-C7CD58E4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C0317-0BF4-443B-BD96-75586BF6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339B5E-BD5C-4A50-8439-67B01665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22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323E2-C533-491A-95A4-E2A52A71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EC6EE3-2AD9-46FB-8A5A-D0C84FF2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A42E9C-6353-490B-8264-434CDE0F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A203-DE42-4117-902D-D141FF55685A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7B350-083F-487A-A2E0-2431F5A26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6D90FD-D12F-4032-A329-0135B53C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7DC4-EABD-493B-A2D2-31C47E486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6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7A6EF-3894-4521-A5C9-1D6A8B41A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065"/>
            <a:ext cx="9144000" cy="1092027"/>
          </a:xfrm>
        </p:spPr>
        <p:txBody>
          <a:bodyPr/>
          <a:lstStyle/>
          <a:p>
            <a:r>
              <a:rPr kumimoji="1" lang="en-US" altLang="ja-JP" dirty="0"/>
              <a:t>[replace_sample1]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254FE-955C-41F9-96B9-4527DD999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2901"/>
            <a:ext cx="9144000" cy="41911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[replace_sample2]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D39FD2B-3DFD-4827-A447-266B08F0E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95896"/>
              </p:ext>
            </p:extLst>
          </p:nvPr>
        </p:nvGraphicFramePr>
        <p:xfrm>
          <a:off x="2091267" y="38354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86388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124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883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[</a:t>
                      </a:r>
                      <a:r>
                        <a:rPr kumimoji="1" lang="en-US" altLang="ja-JP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replace_list_sample1]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3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[replace_list</a:t>
                      </a:r>
                      <a:r>
                        <a:rPr kumimoji="1" lang="en-US" altLang="ja-JP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_sample2]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2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2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[replace_sample1]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[replace_sample1]</dc:title>
  <dc:creator>一暁 藤田</dc:creator>
  <cp:lastModifiedBy>一暁 藤田</cp:lastModifiedBy>
  <cp:revision>3</cp:revision>
  <dcterms:created xsi:type="dcterms:W3CDTF">2019-09-01T01:04:45Z</dcterms:created>
  <dcterms:modified xsi:type="dcterms:W3CDTF">2019-09-01T01:32:19Z</dcterms:modified>
</cp:coreProperties>
</file>