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7"/>
  </p:normalViewPr>
  <p:slideViewPr>
    <p:cSldViewPr snapToGrid="0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6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87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7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9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9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0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0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15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E028-104E-974A-9420-E8C6651C63FC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642A-5F51-2B47-A22F-9E70813C7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307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7724A-A064-CF6B-E196-118A42F40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SCHDH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8CA38-10DF-B141-FC4F-1532AAEF5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Super Cool Hacking Devise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DD73C-C69E-6BFE-86B2-E2528AA5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</a:t>
            </a:r>
            <a:r>
              <a:rPr lang="ru-RU" dirty="0"/>
              <a:t>Контакты и роли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C6E01-5225-E65E-DC15-719442C8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Иван</a:t>
            </a:r>
            <a:r>
              <a:rPr lang="en-US" dirty="0"/>
              <a:t>(</a:t>
            </a:r>
            <a:r>
              <a:rPr lang="en-US" dirty="0" err="1"/>
              <a:t>harmunda</a:t>
            </a:r>
            <a:r>
              <a:rPr lang="en-US" dirty="0"/>
              <a:t>)</a:t>
            </a:r>
          </a:p>
          <a:p>
            <a:r>
              <a:rPr lang="ru-RU" dirty="0"/>
              <a:t>Владимир(</a:t>
            </a:r>
            <a:r>
              <a:rPr lang="en-US" dirty="0" err="1"/>
              <a:t>snakejac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Дмитрий</a:t>
            </a:r>
            <a:r>
              <a:rPr lang="en-US" dirty="0"/>
              <a:t>(</a:t>
            </a:r>
            <a:r>
              <a:rPr lang="en-US" dirty="0" err="1"/>
              <a:t>hatchesn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Эфенди(</a:t>
            </a:r>
            <a:r>
              <a:rPr lang="en-US" dirty="0" err="1"/>
              <a:t>danutagr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Иван</a:t>
            </a:r>
            <a:r>
              <a:rPr lang="en-US" dirty="0"/>
              <a:t>(</a:t>
            </a:r>
            <a:r>
              <a:rPr lang="en-US" dirty="0" err="1"/>
              <a:t>corrietr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F8998-AC95-0683-AF99-9FA310E0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16" y="284312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CDAC8-1DAB-B275-F046-04B11F01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16" y="1416936"/>
            <a:ext cx="10820400" cy="4024125"/>
          </a:xfrm>
        </p:spPr>
        <p:txBody>
          <a:bodyPr/>
          <a:lstStyle/>
          <a:p>
            <a:r>
              <a:rPr lang="ru-RU" dirty="0"/>
              <a:t>Не устраивает текущий сервис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Неудобный интерфейс для обращения с файлами для клиента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Нужно создать более удобный интерфейс для использования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A1031-9A61-D86D-CF72-C3C49328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1" y="2778206"/>
            <a:ext cx="2146611" cy="3944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3DCA94-8175-F5A7-3DF4-9A721490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9964"/>
            <a:ext cx="1849729" cy="40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D1B1-D730-70C3-EA7A-68AA7E44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4" y="728748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578DB-9544-872B-C8F0-C1B231AB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Desktop</a:t>
            </a:r>
            <a:r>
              <a:rPr lang="ru-RU" dirty="0"/>
              <a:t> Приложения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Серверная часть, работающая с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ru-RU" dirty="0"/>
              <a:t>, с использованием промежуточного ПО в виде </a:t>
            </a:r>
            <a:r>
              <a:rPr lang="en-US" dirty="0" err="1"/>
              <a:t>multer</a:t>
            </a:r>
            <a:r>
              <a:rPr lang="en-US" dirty="0"/>
              <a:t>-s</a:t>
            </a:r>
            <a:r>
              <a:rPr lang="ru-RU" dirty="0"/>
              <a:t>3 на </a:t>
            </a:r>
            <a:r>
              <a:rPr lang="en-US" dirty="0" err="1"/>
              <a:t>node.JS</a:t>
            </a:r>
            <a:endParaRPr lang="en-US" dirty="0"/>
          </a:p>
          <a:p>
            <a:r>
              <a:rPr lang="ru-RU" dirty="0"/>
              <a:t>Создание клиентской части на </a:t>
            </a:r>
            <a:r>
              <a:rPr lang="en-US" dirty="0"/>
              <a:t>framework qt</a:t>
            </a:r>
            <a:endParaRPr lang="ru-RU" dirty="0"/>
          </a:p>
          <a:p>
            <a:r>
              <a:rPr lang="ru-RU" dirty="0"/>
              <a:t>Аутентификация пользователей через  </a:t>
            </a:r>
            <a:r>
              <a:rPr lang="en-US" dirty="0"/>
              <a:t>Google Authentication</a:t>
            </a:r>
            <a:endParaRPr lang="ru-RU" dirty="0"/>
          </a:p>
          <a:p>
            <a:r>
              <a:rPr lang="ru-RU" dirty="0"/>
              <a:t>Создание </a:t>
            </a:r>
            <a:r>
              <a:rPr lang="ru-RU" dirty="0" err="1"/>
              <a:t>телегарам</a:t>
            </a:r>
            <a:r>
              <a:rPr lang="ru-RU" dirty="0"/>
              <a:t> бота для более удобной работы пользователей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9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9B88-F648-6DCD-ED1B-2F07418A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04D08-0C98-86FD-F965-9C8BCC53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Серверная часть, работающая с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ru-RU" dirty="0"/>
              <a:t>, с использованием промежуточного ПО в виде </a:t>
            </a:r>
            <a:r>
              <a:rPr lang="en-US" dirty="0" err="1"/>
              <a:t>multer</a:t>
            </a:r>
            <a:r>
              <a:rPr lang="en-US" dirty="0"/>
              <a:t>-s</a:t>
            </a:r>
            <a:r>
              <a:rPr lang="ru-RU" dirty="0"/>
              <a:t>3</a:t>
            </a:r>
            <a:r>
              <a:rPr lang="en-US" dirty="0"/>
              <a:t>.</a:t>
            </a:r>
          </a:p>
          <a:p>
            <a:r>
              <a:rPr lang="ru-RU" dirty="0"/>
              <a:t>Работает загрузка и просмотр файла.</a:t>
            </a:r>
          </a:p>
          <a:p>
            <a:r>
              <a:rPr lang="ru-RU" dirty="0"/>
              <a:t>Придумана клиентская часть, но пока не реализована (регистрация, авторизация, кабинет пользователя).</a:t>
            </a:r>
          </a:p>
        </p:txBody>
      </p:sp>
    </p:spTree>
    <p:extLst>
      <p:ext uri="{BB962C8B-B14F-4D97-AF65-F5344CB8AC3E}">
        <p14:creationId xmlns:p14="http://schemas.microsoft.com/office/powerpoint/2010/main" val="37786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FC2EE-7C3C-A68F-F712-46A5E0F7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392898"/>
            <a:ext cx="10758487" cy="1293028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окна регистрации/авторизации</a:t>
            </a:r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B1C1F2A6-F48B-EB2F-496D-A04B21F55FA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74118" y="1443038"/>
            <a:ext cx="7243763" cy="4489450"/>
          </a:xfrm>
        </p:spPr>
      </p:pic>
    </p:spTree>
    <p:extLst>
      <p:ext uri="{BB962C8B-B14F-4D97-AF65-F5344CB8AC3E}">
        <p14:creationId xmlns:p14="http://schemas.microsoft.com/office/powerpoint/2010/main" val="9079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1C7D5-E4D2-D53C-D3C9-3451BF65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78542"/>
            <a:ext cx="8610600" cy="1293028"/>
          </a:xfrm>
        </p:spPr>
        <p:txBody>
          <a:bodyPr/>
          <a:lstStyle/>
          <a:p>
            <a:r>
              <a:rPr lang="ru-RU" dirty="0"/>
              <a:t>Развитие продукта и затраты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DD94A-6C74-A3D1-86FD-BD89390B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в дальнейшем делиться файлами между пользователями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Добавление функционала по установке приватности (публичный/приватный режим)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Аренда</a:t>
            </a:r>
            <a:r>
              <a:rPr lang="en-US" dirty="0"/>
              <a:t> </a:t>
            </a:r>
            <a:r>
              <a:rPr lang="ru-RU" dirty="0"/>
              <a:t>удаленного серверного хранилища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6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AE1C-44BF-095A-C890-226DEB95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8243023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{753F6B00-8F32-1245-92D3-BFECFB9F62FB}tf10001079</Template>
  <TotalTime>138</TotalTime>
  <Words>177</Words>
  <Application>Microsoft Macintosh PowerPoint</Application>
  <PresentationFormat>Широкоэкранный</PresentationFormat>
  <Paragraphs>29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SCHDH</vt:lpstr>
      <vt:lpstr> Контакты и роли в команде</vt:lpstr>
      <vt:lpstr>Проблемы</vt:lpstr>
      <vt:lpstr>Решение</vt:lpstr>
      <vt:lpstr>Результаты</vt:lpstr>
      <vt:lpstr>Пример окна регистрации/авторизации</vt:lpstr>
      <vt:lpstr>Развитие продукта и затраты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SCHDH</dc:title>
  <dc:creator>Microsoft Office User</dc:creator>
  <cp:lastModifiedBy>Microsoft Office User</cp:lastModifiedBy>
  <cp:revision>3</cp:revision>
  <dcterms:created xsi:type="dcterms:W3CDTF">2023-09-17T07:29:06Z</dcterms:created>
  <dcterms:modified xsi:type="dcterms:W3CDTF">2023-09-17T09:53:53Z</dcterms:modified>
</cp:coreProperties>
</file>