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6.551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644 799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7.899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780 799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67E0-D9FB-4981-9A7F-1167FC27E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C722-927E-4796-AC99-37878A934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C8F4-52BE-41AD-A17B-E5AB6ED1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CC7-3FE4-4A81-9BCE-B5246108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64BD6-BBD1-4125-82F9-26B8D7FC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ACF7-6944-414A-AA0E-E1B863E6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83E93-4D57-43CC-A754-9D57036A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44EF7-6BEF-45F6-A146-419EB619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9CB7-07E8-4E89-A3CC-33810179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D516-23C9-48FF-9E06-69D1AEB2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0CF91-D6A5-4534-AD72-357D232E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CAE10-E86A-4FAF-B4B1-1B58DB95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0744-EC9E-4379-A0F0-29E7F93C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2CF2-0F42-4EE9-8BA4-B2AEC89B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E354-0A87-4B8F-9AA9-79E3121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A86A-93B0-4392-B66A-DAC252EA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A287-514B-4A9C-87E7-A8ED0F43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3497F-27B5-4E85-9C4B-60E4E60A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BB02-C656-434B-94E7-9A69D714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1DFE-07C0-442E-8380-F82520A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8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D8FC-5938-4AC0-8CE3-5A324EE9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4AE3E-E33E-4352-99F6-7AF487673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5DC3-F2CC-4F1B-AB60-E3BC5B7A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CA41-0C29-43E4-BCD6-B500BD8D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53F2-206B-4F05-B03E-3A6F78F9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0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F170-065F-41DD-9C25-C35FE612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C9AA-E9E5-433F-93C0-D844B281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C718-363E-4ACE-8C31-D20B1D50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9316-8F3C-4043-8CEE-5014468F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11CC2-6A80-47D0-8266-5D906CB8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0C1D-B580-4EED-A9AF-490E49A2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8CC-50DE-4AFF-8F4A-03AB0CD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9DCA-5C38-4AB8-AC64-9445F328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19DAC-7064-4097-B20A-7FD572F8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A0A32-2248-46A3-92E9-857B2280B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73695-1837-4820-8FBD-A49C67627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82E76-42BB-4E1C-8914-C63A8B01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2179D-D590-4625-9D02-2A563059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0B33D-43A6-4611-B4C3-E75AE733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AC6A-737C-4F94-AEE1-3369838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687F7-8CAC-4C57-9A53-9FD955BA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44CF4-037D-47B3-82B9-BC59AF1C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66A7-8C17-4A9C-98C1-C083533D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7284B-48AE-4031-AAF4-B9328C24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3083E-E624-4FD0-9A70-D57B8179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444B9-91DB-4DFA-A0E2-A8E0B511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221B-E201-4CC5-BC39-73A9ECE3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5703-748E-420B-BE1C-07AABAB5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2F176-5764-4ABB-B670-F7A90EE9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8F4D-468B-47D2-ACA9-F80EE083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B27B9-444D-4C22-8C70-25B5CEE3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7E1A3-4CC2-4433-8B8E-F737C7F5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115B-C676-4B19-A555-E9E30505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FBF91-0CAA-48FE-A685-366BA70B2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C7E90-C0E5-4261-A2D8-EE2B59650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6CA3-D7DA-46B1-AFCB-978F33C2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20C4-8ABE-4700-A760-17254BFB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279B0-65EC-4992-95AE-731ADCA7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03BF4-42BC-474D-BE0A-C473A968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92565-76B0-4371-9C22-421821F8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F40F-3E77-44EB-BC2F-F6C73D42A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0850-5AE5-4B65-ABFE-7DAF280974C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3CC6B-52CA-427D-AF1B-3650F5FAF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8385-A4AA-4D6A-912F-15382252F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3BA-93E0-48FB-A5F1-4EAE31D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056A-2476-437E-A768-6E6620B7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SenseAd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0AE6-BE58-4E6C-9D6D-B4519CA08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5: Bakir </a:t>
            </a:r>
            <a:r>
              <a:rPr lang="en-US" dirty="0" err="1"/>
              <a:t>Hajdarevic</a:t>
            </a:r>
            <a:r>
              <a:rPr lang="en-US" dirty="0"/>
              <a:t>, Daniel </a:t>
            </a:r>
            <a:r>
              <a:rPr lang="en-US" dirty="0" err="1"/>
              <a:t>Machlab</a:t>
            </a:r>
            <a:r>
              <a:rPr lang="en-US" dirty="0"/>
              <a:t>, Ryan </a:t>
            </a:r>
            <a:r>
              <a:rPr lang="en-US" dirty="0" err="1"/>
              <a:t>Wedoff</a:t>
            </a:r>
            <a:r>
              <a:rPr lang="en-US" dirty="0"/>
              <a:t>, and Luka </a:t>
            </a:r>
            <a:r>
              <a:rPr lang="en-US" dirty="0" err="1"/>
              <a:t>Zdilar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62163-94EE-485C-BB8D-1F6C971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" y="565162"/>
            <a:ext cx="2143125" cy="214312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B78C1BB-9946-474B-82BB-D2DDEBCD875B}"/>
              </a:ext>
            </a:extLst>
          </p:cNvPr>
          <p:cNvSpPr txBox="1"/>
          <p:nvPr/>
        </p:nvSpPr>
        <p:spPr>
          <a:xfrm>
            <a:off x="2263600" y="155937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Kiosk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580538-FC5A-4887-9351-90D34BDF3F57}"/>
              </a:ext>
            </a:extLst>
          </p:cNvPr>
          <p:cNvSpPr txBox="1"/>
          <p:nvPr/>
        </p:nvSpPr>
        <p:spPr>
          <a:xfrm>
            <a:off x="6066754" y="2231400"/>
            <a:ext cx="412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Environmental Monitoring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F28EEA-5EB2-41C9-86F4-76C704CFA2D6}"/>
              </a:ext>
            </a:extLst>
          </p:cNvPr>
          <p:cNvSpPr/>
          <p:nvPr/>
        </p:nvSpPr>
        <p:spPr>
          <a:xfrm>
            <a:off x="9708205" y="859783"/>
            <a:ext cx="1632427" cy="657732"/>
          </a:xfrm>
          <a:custGeom>
            <a:avLst/>
            <a:gdLst>
              <a:gd name="connsiteX0" fmla="*/ 0 w 2490875"/>
              <a:gd name="connsiteY0" fmla="*/ 1823142 h 1823142"/>
              <a:gd name="connsiteX1" fmla="*/ 525294 w 2490875"/>
              <a:gd name="connsiteY1" fmla="*/ 1434035 h 1823142"/>
              <a:gd name="connsiteX2" fmla="*/ 1400783 w 2490875"/>
              <a:gd name="connsiteY2" fmla="*/ 1200572 h 1823142"/>
              <a:gd name="connsiteX3" fmla="*/ 2295728 w 2490875"/>
              <a:gd name="connsiteY3" fmla="*/ 276444 h 1823142"/>
              <a:gd name="connsiteX4" fmla="*/ 2441642 w 2490875"/>
              <a:gd name="connsiteY4" fmla="*/ 4070 h 182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0875" h="1823142">
                <a:moveTo>
                  <a:pt x="0" y="1823142"/>
                </a:moveTo>
                <a:cubicBezTo>
                  <a:pt x="145915" y="1680469"/>
                  <a:pt x="291830" y="1537797"/>
                  <a:pt x="525294" y="1434035"/>
                </a:cubicBezTo>
                <a:cubicBezTo>
                  <a:pt x="758758" y="1330273"/>
                  <a:pt x="1105711" y="1393504"/>
                  <a:pt x="1400783" y="1200572"/>
                </a:cubicBezTo>
                <a:cubicBezTo>
                  <a:pt x="1695855" y="1007640"/>
                  <a:pt x="2122252" y="475861"/>
                  <a:pt x="2295728" y="276444"/>
                </a:cubicBezTo>
                <a:cubicBezTo>
                  <a:pt x="2469204" y="77027"/>
                  <a:pt x="2550268" y="-21870"/>
                  <a:pt x="2441642" y="407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A90B3B38-7BED-4946-9F60-77B1DB1D21DC}"/>
              </a:ext>
            </a:extLst>
          </p:cNvPr>
          <p:cNvSpPr/>
          <p:nvPr/>
        </p:nvSpPr>
        <p:spPr>
          <a:xfrm>
            <a:off x="8157758" y="423433"/>
            <a:ext cx="556961" cy="957315"/>
          </a:xfrm>
          <a:custGeom>
            <a:avLst/>
            <a:gdLst>
              <a:gd name="connsiteX0" fmla="*/ 389106 w 389106"/>
              <a:gd name="connsiteY0" fmla="*/ 1274324 h 1274324"/>
              <a:gd name="connsiteX1" fmla="*/ 145915 w 389106"/>
              <a:gd name="connsiteY1" fmla="*/ 807396 h 1274324"/>
              <a:gd name="connsiteX2" fmla="*/ 0 w 389106"/>
              <a:gd name="connsiteY2" fmla="*/ 0 h 127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06" h="1274324">
                <a:moveTo>
                  <a:pt x="389106" y="1274324"/>
                </a:moveTo>
                <a:cubicBezTo>
                  <a:pt x="299936" y="1147053"/>
                  <a:pt x="210766" y="1019783"/>
                  <a:pt x="145915" y="807396"/>
                </a:cubicBezTo>
                <a:cubicBezTo>
                  <a:pt x="81064" y="595009"/>
                  <a:pt x="40532" y="297504"/>
                  <a:pt x="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2A86B8A2-2EF9-4527-A10E-DD2CB8948E43}"/>
              </a:ext>
            </a:extLst>
          </p:cNvPr>
          <p:cNvSpPr/>
          <p:nvPr/>
        </p:nvSpPr>
        <p:spPr>
          <a:xfrm>
            <a:off x="9212093" y="565162"/>
            <a:ext cx="698671" cy="874533"/>
          </a:xfrm>
          <a:custGeom>
            <a:avLst/>
            <a:gdLst>
              <a:gd name="connsiteX0" fmla="*/ 0 w 768485"/>
              <a:gd name="connsiteY0" fmla="*/ 1410511 h 1410511"/>
              <a:gd name="connsiteX1" fmla="*/ 564204 w 768485"/>
              <a:gd name="connsiteY1" fmla="*/ 826851 h 1410511"/>
              <a:gd name="connsiteX2" fmla="*/ 642025 w 768485"/>
              <a:gd name="connsiteY2" fmla="*/ 311285 h 1410511"/>
              <a:gd name="connsiteX3" fmla="*/ 768485 w 768485"/>
              <a:gd name="connsiteY3" fmla="*/ 0 h 141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485" h="1410511">
                <a:moveTo>
                  <a:pt x="0" y="1410511"/>
                </a:moveTo>
                <a:cubicBezTo>
                  <a:pt x="228600" y="1210283"/>
                  <a:pt x="457200" y="1010055"/>
                  <a:pt x="564204" y="826851"/>
                </a:cubicBezTo>
                <a:cubicBezTo>
                  <a:pt x="671208" y="643647"/>
                  <a:pt x="607978" y="449093"/>
                  <a:pt x="642025" y="311285"/>
                </a:cubicBezTo>
                <a:cubicBezTo>
                  <a:pt x="676072" y="173477"/>
                  <a:pt x="718225" y="84306"/>
                  <a:pt x="768485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7D5375-3901-430D-BF58-9E7FA028C643}"/>
              </a:ext>
            </a:extLst>
          </p:cNvPr>
          <p:cNvSpPr/>
          <p:nvPr/>
        </p:nvSpPr>
        <p:spPr>
          <a:xfrm>
            <a:off x="7782225" y="859783"/>
            <a:ext cx="2859329" cy="170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B h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FC94C2E-7CC5-4E0D-AF2E-93C57E8B0756}"/>
              </a:ext>
            </a:extLst>
          </p:cNvPr>
          <p:cNvSpPr txBox="1"/>
          <p:nvPr/>
        </p:nvSpPr>
        <p:spPr>
          <a:xfrm>
            <a:off x="7696541" y="63428"/>
            <a:ext cx="922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Weather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8BD1E4-1D8A-4AAF-86D5-CC19D37AD31E}"/>
              </a:ext>
            </a:extLst>
          </p:cNvPr>
          <p:cNvSpPr txBox="1"/>
          <p:nvPr/>
        </p:nvSpPr>
        <p:spPr>
          <a:xfrm>
            <a:off x="9198742" y="-3727"/>
            <a:ext cx="142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Customer Traffic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B07DB7-2389-495A-BECD-890C6555071D}"/>
              </a:ext>
            </a:extLst>
          </p:cNvPr>
          <p:cNvSpPr txBox="1"/>
          <p:nvPr/>
        </p:nvSpPr>
        <p:spPr>
          <a:xfrm>
            <a:off x="11076537" y="563536"/>
            <a:ext cx="681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Other</a:t>
            </a:r>
          </a:p>
        </p:txBody>
      </p:sp>
      <p:sp>
        <p:nvSpPr>
          <p:cNvPr id="1028" name="Cloud 1027">
            <a:extLst>
              <a:ext uri="{FF2B5EF4-FFF2-40B4-BE49-F238E27FC236}">
                <a16:creationId xmlns:a16="http://schemas.microsoft.com/office/drawing/2014/main" id="{E62AE12B-9EBB-4F6E-8F26-A028DE12A8B3}"/>
              </a:ext>
            </a:extLst>
          </p:cNvPr>
          <p:cNvSpPr/>
          <p:nvPr/>
        </p:nvSpPr>
        <p:spPr>
          <a:xfrm>
            <a:off x="2325032" y="2374098"/>
            <a:ext cx="3514208" cy="201382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3F3ED0-DC60-4755-8E02-B1D171BABFDC}"/>
              </a:ext>
            </a:extLst>
          </p:cNvPr>
          <p:cNvGrpSpPr/>
          <p:nvPr/>
        </p:nvGrpSpPr>
        <p:grpSpPr>
          <a:xfrm>
            <a:off x="444895" y="4795681"/>
            <a:ext cx="1874048" cy="1907234"/>
            <a:chOff x="519709" y="4841093"/>
            <a:chExt cx="1874048" cy="1907234"/>
          </a:xfrm>
        </p:grpSpPr>
        <p:sp>
          <p:nvSpPr>
            <p:cNvPr id="58" name="Flowchart: Magnetic Disk 57">
              <a:extLst>
                <a:ext uri="{FF2B5EF4-FFF2-40B4-BE49-F238E27FC236}">
                  <a16:creationId xmlns:a16="http://schemas.microsoft.com/office/drawing/2014/main" id="{4C6EB0CC-CAD1-440A-88E5-66B233E9264A}"/>
                </a:ext>
              </a:extLst>
            </p:cNvPr>
            <p:cNvSpPr/>
            <p:nvPr/>
          </p:nvSpPr>
          <p:spPr>
            <a:xfrm>
              <a:off x="519709" y="5873378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lowchart: Magnetic Disk 63">
              <a:extLst>
                <a:ext uri="{FF2B5EF4-FFF2-40B4-BE49-F238E27FC236}">
                  <a16:creationId xmlns:a16="http://schemas.microsoft.com/office/drawing/2014/main" id="{9C459D10-CF0F-448C-8988-2470A248C742}"/>
                </a:ext>
              </a:extLst>
            </p:cNvPr>
            <p:cNvSpPr/>
            <p:nvPr/>
          </p:nvSpPr>
          <p:spPr>
            <a:xfrm>
              <a:off x="519709" y="5317965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lowchart: Magnetic Disk 64">
              <a:extLst>
                <a:ext uri="{FF2B5EF4-FFF2-40B4-BE49-F238E27FC236}">
                  <a16:creationId xmlns:a16="http://schemas.microsoft.com/office/drawing/2014/main" id="{4D8E0724-0EC4-4CCB-89E7-2156D727F69E}"/>
                </a:ext>
              </a:extLst>
            </p:cNvPr>
            <p:cNvSpPr/>
            <p:nvPr/>
          </p:nvSpPr>
          <p:spPr>
            <a:xfrm>
              <a:off x="525293" y="4841093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28643-485C-4E6D-98B0-615BA79B8129}"/>
              </a:ext>
            </a:extLst>
          </p:cNvPr>
          <p:cNvCxnSpPr>
            <a:cxnSpLocks/>
          </p:cNvCxnSpPr>
          <p:nvPr/>
        </p:nvCxnSpPr>
        <p:spPr>
          <a:xfrm flipV="1">
            <a:off x="2510444" y="4248289"/>
            <a:ext cx="731520" cy="64790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0AA528-3CD6-4972-8A9F-7BA4596CF655}"/>
              </a:ext>
            </a:extLst>
          </p:cNvPr>
          <p:cNvGrpSpPr/>
          <p:nvPr/>
        </p:nvGrpSpPr>
        <p:grpSpPr>
          <a:xfrm>
            <a:off x="4765540" y="4456104"/>
            <a:ext cx="2901142" cy="2401896"/>
            <a:chOff x="7298575" y="4456104"/>
            <a:chExt cx="2901142" cy="24018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DAE7F7-026C-4E0F-8894-7384B4BC9F31}"/>
                </a:ext>
              </a:extLst>
            </p:cNvPr>
            <p:cNvGrpSpPr/>
            <p:nvPr/>
          </p:nvGrpSpPr>
          <p:grpSpPr>
            <a:xfrm>
              <a:off x="7298575" y="4896195"/>
              <a:ext cx="2901142" cy="1961805"/>
              <a:chOff x="7306887" y="5353396"/>
              <a:chExt cx="2901142" cy="150460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64E4FDB-89D5-4751-B8F8-CA8267AD6D5D}"/>
                  </a:ext>
                </a:extLst>
              </p:cNvPr>
              <p:cNvSpPr/>
              <p:nvPr/>
            </p:nvSpPr>
            <p:spPr>
              <a:xfrm>
                <a:off x="7306887" y="5353396"/>
                <a:ext cx="2901142" cy="15046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84F6F4-533F-472E-9336-F1F4556BB8B2}"/>
                  </a:ext>
                </a:extLst>
              </p:cNvPr>
              <p:cNvSpPr/>
              <p:nvPr/>
            </p:nvSpPr>
            <p:spPr>
              <a:xfrm>
                <a:off x="7306887" y="6425738"/>
                <a:ext cx="2901142" cy="4322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1AD7B5-28FB-470E-A0E5-151FCBB4C8E5}"/>
                </a:ext>
              </a:extLst>
            </p:cNvPr>
            <p:cNvGrpSpPr/>
            <p:nvPr/>
          </p:nvGrpSpPr>
          <p:grpSpPr>
            <a:xfrm>
              <a:off x="7489767" y="5087389"/>
              <a:ext cx="2510444" cy="1770611"/>
              <a:chOff x="7489767" y="5087389"/>
              <a:chExt cx="2510444" cy="177061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91AA18E-EEDB-40E5-BB24-1360AA63AC7A}"/>
                  </a:ext>
                </a:extLst>
              </p:cNvPr>
              <p:cNvSpPr/>
              <p:nvPr/>
            </p:nvSpPr>
            <p:spPr>
              <a:xfrm>
                <a:off x="7489767" y="5087389"/>
                <a:ext cx="2510444" cy="1770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D8E54D-AAC4-4129-80BB-71F0586964A8}"/>
                  </a:ext>
                </a:extLst>
              </p:cNvPr>
              <p:cNvSpPr/>
              <p:nvPr/>
            </p:nvSpPr>
            <p:spPr>
              <a:xfrm>
                <a:off x="7489767" y="6492240"/>
                <a:ext cx="2510444" cy="365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27607E-169A-4276-B49F-20A57A472D4D}"/>
                </a:ext>
              </a:extLst>
            </p:cNvPr>
            <p:cNvSpPr/>
            <p:nvPr/>
          </p:nvSpPr>
          <p:spPr>
            <a:xfrm>
              <a:off x="7777659" y="6581362"/>
              <a:ext cx="231244" cy="19292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0D6A55-AB6C-4AE5-B228-2BCD7400B98A}"/>
                </a:ext>
              </a:extLst>
            </p:cNvPr>
            <p:cNvSpPr txBox="1"/>
            <p:nvPr/>
          </p:nvSpPr>
          <p:spPr>
            <a:xfrm>
              <a:off x="7961295" y="6535022"/>
              <a:ext cx="728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</a:rPr>
                <a:t>Opt</a:t>
              </a:r>
              <a:r>
                <a:rPr lang="en-US" sz="1400" b="1" dirty="0">
                  <a:solidFill>
                    <a:schemeClr val="accent1"/>
                  </a:solidFill>
                </a:rPr>
                <a:t> in?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E0B282C-0A45-46A8-9D40-F4E635630FD3}"/>
                </a:ext>
              </a:extLst>
            </p:cNvPr>
            <p:cNvGrpSpPr/>
            <p:nvPr/>
          </p:nvGrpSpPr>
          <p:grpSpPr>
            <a:xfrm>
              <a:off x="7777659" y="6529945"/>
              <a:ext cx="259300" cy="257695"/>
              <a:chOff x="3928866" y="6074398"/>
              <a:chExt cx="259300" cy="25769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675D59-D72B-4DEA-ADE6-AF7618C7CBC7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>
                <a:off x="3928866" y="6222277"/>
                <a:ext cx="81615" cy="96461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582BD8-FEC7-4C24-AE85-9468420CB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7666" y="6074398"/>
                <a:ext cx="190500" cy="257695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12513A-CE4F-4BDC-8486-C5D75BE4851F}"/>
                </a:ext>
              </a:extLst>
            </p:cNvPr>
            <p:cNvSpPr txBox="1"/>
            <p:nvPr/>
          </p:nvSpPr>
          <p:spPr>
            <a:xfrm>
              <a:off x="7782225" y="4456104"/>
              <a:ext cx="19255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Mobile App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C68821-DABB-4E6B-B7F7-C96016B43C3E}"/>
                </a:ext>
              </a:extLst>
            </p:cNvPr>
            <p:cNvSpPr/>
            <p:nvPr/>
          </p:nvSpPr>
          <p:spPr>
            <a:xfrm>
              <a:off x="7782226" y="5419898"/>
              <a:ext cx="1925526" cy="874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9ACCF-5A52-40E4-8278-6F2FD8E65089}"/>
                </a:ext>
              </a:extLst>
            </p:cNvPr>
            <p:cNvSpPr txBox="1"/>
            <p:nvPr/>
          </p:nvSpPr>
          <p:spPr>
            <a:xfrm>
              <a:off x="7680959" y="5058396"/>
              <a:ext cx="2137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Welcome, John Doe.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E4658E-1FA1-4670-97ED-30A43D8AC24E}"/>
                </a:ext>
              </a:extLst>
            </p:cNvPr>
            <p:cNvGrpSpPr/>
            <p:nvPr/>
          </p:nvGrpSpPr>
          <p:grpSpPr>
            <a:xfrm>
              <a:off x="8358130" y="5418615"/>
              <a:ext cx="773715" cy="867085"/>
              <a:chOff x="1278900" y="3993399"/>
              <a:chExt cx="533275" cy="54240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3697FC4-AB6F-4307-9D3A-1D69E39FEF68}"/>
                  </a:ext>
                </a:extLst>
              </p:cNvPr>
              <p:cNvGrpSpPr/>
              <p:nvPr/>
            </p:nvGrpSpPr>
            <p:grpSpPr>
              <a:xfrm>
                <a:off x="1278900" y="3993399"/>
                <a:ext cx="533275" cy="462705"/>
                <a:chOff x="1278900" y="3993399"/>
                <a:chExt cx="533275" cy="46270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AC62B8A-5AAF-4908-8F17-CB4134F97044}"/>
                    </a:ext>
                  </a:extLst>
                </p:cNvPr>
                <p:cNvSpPr/>
                <p:nvPr/>
              </p:nvSpPr>
              <p:spPr>
                <a:xfrm>
                  <a:off x="1288473" y="4015047"/>
                  <a:ext cx="523702" cy="441057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22537D7-4265-4FEC-824B-C052D9FD9DEF}"/>
                    </a:ext>
                  </a:extLst>
                </p:cNvPr>
                <p:cNvSpPr/>
                <p:nvPr/>
              </p:nvSpPr>
              <p:spPr>
                <a:xfrm>
                  <a:off x="1288473" y="3993399"/>
                  <a:ext cx="523702" cy="99753"/>
                </a:xfrm>
                <a:prstGeom prst="triangle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C5A729-091C-4E25-A9E6-9BDF5EBB4CFA}"/>
                    </a:ext>
                  </a:extLst>
                </p:cNvPr>
                <p:cNvSpPr/>
                <p:nvPr/>
              </p:nvSpPr>
              <p:spPr>
                <a:xfrm rot="490814">
                  <a:off x="1278900" y="4087749"/>
                  <a:ext cx="62226" cy="191800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5B34ECA-2C94-4B30-91F3-CABA96105221}"/>
                    </a:ext>
                  </a:extLst>
                </p:cNvPr>
                <p:cNvSpPr/>
                <p:nvPr/>
              </p:nvSpPr>
              <p:spPr>
                <a:xfrm rot="9411357">
                  <a:off x="1430276" y="4037760"/>
                  <a:ext cx="214316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3E77771-11D4-4B99-883A-4912FC181F9F}"/>
                    </a:ext>
                  </a:extLst>
                </p:cNvPr>
                <p:cNvSpPr/>
                <p:nvPr/>
              </p:nvSpPr>
              <p:spPr>
                <a:xfrm rot="13303060">
                  <a:off x="1479071" y="4064247"/>
                  <a:ext cx="221002" cy="7372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28836A6-7FC9-4C73-9A34-EAECD63EB675}"/>
                    </a:ext>
                  </a:extLst>
                </p:cNvPr>
                <p:cNvSpPr/>
                <p:nvPr/>
              </p:nvSpPr>
              <p:spPr>
                <a:xfrm rot="10800000">
                  <a:off x="1334225" y="4037758"/>
                  <a:ext cx="427899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F82A60A-7C54-4247-A80A-8F321BEC5F32}"/>
                    </a:ext>
                  </a:extLst>
                </p:cNvPr>
                <p:cNvSpPr/>
                <p:nvPr/>
              </p:nvSpPr>
              <p:spPr>
                <a:xfrm rot="9221647">
                  <a:off x="1727564" y="4039477"/>
                  <a:ext cx="62226" cy="233086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F2A80048-2EA3-4DD3-8C5D-F101DA25DB0A}"/>
                    </a:ext>
                  </a:extLst>
                </p:cNvPr>
                <p:cNvSpPr/>
                <p:nvPr/>
              </p:nvSpPr>
              <p:spPr>
                <a:xfrm>
                  <a:off x="1524676" y="4202565"/>
                  <a:ext cx="194310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4CA4B2B2-5566-4D1B-A1F5-4BE67BFB5736}"/>
                    </a:ext>
                  </a:extLst>
                </p:cNvPr>
                <p:cNvSpPr/>
                <p:nvPr/>
              </p:nvSpPr>
              <p:spPr>
                <a:xfrm flipH="1">
                  <a:off x="1396571" y="4200258"/>
                  <a:ext cx="194516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ED49598-4DFF-4A0D-9DF6-50EE736E8843}"/>
                    </a:ext>
                  </a:extLst>
                </p:cNvPr>
                <p:cNvSpPr/>
                <p:nvPr/>
              </p:nvSpPr>
              <p:spPr>
                <a:xfrm>
                  <a:off x="1404609" y="422175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2163438-0646-4D75-B8D8-8CD0E2C8F5F0}"/>
                    </a:ext>
                  </a:extLst>
                </p:cNvPr>
                <p:cNvSpPr/>
                <p:nvPr/>
              </p:nvSpPr>
              <p:spPr>
                <a:xfrm>
                  <a:off x="1594402" y="422311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463F552-601A-4EBF-8CC4-CD2D0425E403}"/>
                    </a:ext>
                  </a:extLst>
                </p:cNvPr>
                <p:cNvCxnSpPr/>
                <p:nvPr/>
              </p:nvCxnSpPr>
              <p:spPr>
                <a:xfrm flipH="1">
                  <a:off x="1537434" y="4244616"/>
                  <a:ext cx="10740" cy="6830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7CF3264-4197-4FA4-9F1C-52575068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043" y="4310887"/>
                  <a:ext cx="27926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122C27DF-DD61-46B5-87DD-FBC0FA2C8DD1}"/>
                    </a:ext>
                  </a:extLst>
                </p:cNvPr>
                <p:cNvSpPr/>
                <p:nvPr/>
              </p:nvSpPr>
              <p:spPr>
                <a:xfrm rot="7767881">
                  <a:off x="1451426" y="4188268"/>
                  <a:ext cx="163720" cy="205740"/>
                </a:xfrm>
                <a:prstGeom prst="arc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8BC9B64-27F0-4102-9D06-E202750CF609}"/>
                    </a:ext>
                  </a:extLst>
                </p:cNvPr>
                <p:cNvSpPr/>
                <p:nvPr/>
              </p:nvSpPr>
              <p:spPr>
                <a:xfrm flipV="1">
                  <a:off x="1437058" y="4223833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67966B4-1887-4030-9BD7-4C08C4FAF2C5}"/>
                    </a:ext>
                  </a:extLst>
                </p:cNvPr>
                <p:cNvSpPr/>
                <p:nvPr/>
              </p:nvSpPr>
              <p:spPr>
                <a:xfrm flipV="1">
                  <a:off x="1632986" y="4224754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F3452767-C554-4D1E-8B2C-7E7914127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9032" y="4244280"/>
                    <a:ext cx="288" cy="288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F3452767-C554-4D1E-8B2C-7E7914127FDD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455000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FC4B981C-6C22-45AD-B930-B883800CB6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55160" y="4244280"/>
                    <a:ext cx="288" cy="288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FC4B981C-6C22-45AD-B930-B883800CB676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51128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AEB7C4A-AC50-430E-9D26-9BE7D9907C5E}"/>
                  </a:ext>
                </a:extLst>
              </p:cNvPr>
              <p:cNvSpPr/>
              <p:nvPr/>
            </p:nvSpPr>
            <p:spPr>
              <a:xfrm>
                <a:off x="1437058" y="4419720"/>
                <a:ext cx="227676" cy="11608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2241C7D-2619-48A4-AA1C-224076CA1446}"/>
              </a:ext>
            </a:extLst>
          </p:cNvPr>
          <p:cNvSpPr txBox="1"/>
          <p:nvPr/>
        </p:nvSpPr>
        <p:spPr>
          <a:xfrm>
            <a:off x="6329371" y="6495262"/>
            <a:ext cx="977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The Tangle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F9061A-5405-4ABF-94BD-8FFB01DF1967}"/>
              </a:ext>
            </a:extLst>
          </p:cNvPr>
          <p:cNvCxnSpPr>
            <a:cxnSpLocks/>
          </p:cNvCxnSpPr>
          <p:nvPr/>
        </p:nvCxnSpPr>
        <p:spPr>
          <a:xfrm>
            <a:off x="4555374" y="4209168"/>
            <a:ext cx="378442" cy="68670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E5BCCE-69C2-4062-94A3-E86BD464857A}"/>
              </a:ext>
            </a:extLst>
          </p:cNvPr>
          <p:cNvCxnSpPr>
            <a:cxnSpLocks/>
          </p:cNvCxnSpPr>
          <p:nvPr/>
        </p:nvCxnSpPr>
        <p:spPr>
          <a:xfrm>
            <a:off x="1771400" y="2421738"/>
            <a:ext cx="897018" cy="41614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7FC0B7-AFB2-4330-B73B-88B4D638A2DA}"/>
              </a:ext>
            </a:extLst>
          </p:cNvPr>
          <p:cNvSpPr txBox="1"/>
          <p:nvPr/>
        </p:nvSpPr>
        <p:spPr>
          <a:xfrm>
            <a:off x="539404" y="4346354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97D9D8-E987-4B55-ABF9-A8C546469A70}"/>
              </a:ext>
            </a:extLst>
          </p:cNvPr>
          <p:cNvSpPr txBox="1"/>
          <p:nvPr/>
        </p:nvSpPr>
        <p:spPr>
          <a:xfrm>
            <a:off x="3441448" y="3119400"/>
            <a:ext cx="1281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Servers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3873D6-221A-4EBB-BE0D-F32C45F467BA}"/>
              </a:ext>
            </a:extLst>
          </p:cNvPr>
          <p:cNvSpPr txBox="1"/>
          <p:nvPr/>
        </p:nvSpPr>
        <p:spPr>
          <a:xfrm>
            <a:off x="883183" y="5726118"/>
            <a:ext cx="9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Facial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84469C-7C5E-4A45-8A96-64FFE84EDB26}"/>
              </a:ext>
            </a:extLst>
          </p:cNvPr>
          <p:cNvSpPr txBox="1"/>
          <p:nvPr/>
        </p:nvSpPr>
        <p:spPr>
          <a:xfrm>
            <a:off x="773101" y="5207968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Ad Storage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1D713D-201C-4488-AED4-8A8B206DEE55}"/>
              </a:ext>
            </a:extLst>
          </p:cNvPr>
          <p:cNvSpPr txBox="1"/>
          <p:nvPr/>
        </p:nvSpPr>
        <p:spPr>
          <a:xfrm>
            <a:off x="474867" y="617288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User Preference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39609B-89F9-4074-9D60-A9B6FAAC7635}"/>
              </a:ext>
            </a:extLst>
          </p:cNvPr>
          <p:cNvSpPr txBox="1"/>
          <p:nvPr/>
        </p:nvSpPr>
        <p:spPr>
          <a:xfrm>
            <a:off x="8727268" y="151863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R-PI3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9A5952-E891-4D88-991F-A14C7538862B}"/>
              </a:ext>
            </a:extLst>
          </p:cNvPr>
          <p:cNvSpPr/>
          <p:nvPr/>
        </p:nvSpPr>
        <p:spPr>
          <a:xfrm>
            <a:off x="2502502" y="730055"/>
            <a:ext cx="2170425" cy="1366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F1E32B-FD3D-48B3-80D4-89A835CF24F2}"/>
              </a:ext>
            </a:extLst>
          </p:cNvPr>
          <p:cNvSpPr txBox="1"/>
          <p:nvPr/>
        </p:nvSpPr>
        <p:spPr>
          <a:xfrm>
            <a:off x="2547365" y="748506"/>
            <a:ext cx="17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Hello, John Doe.</a:t>
            </a:r>
          </a:p>
        </p:txBody>
      </p:sp>
      <p:sp>
        <p:nvSpPr>
          <p:cNvPr id="85" name="Action Button: Go Back or Previous 8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28F15FE-6EAF-44D8-B02E-19576414647B}"/>
              </a:ext>
            </a:extLst>
          </p:cNvPr>
          <p:cNvSpPr/>
          <p:nvPr/>
        </p:nvSpPr>
        <p:spPr>
          <a:xfrm>
            <a:off x="2558712" y="1284666"/>
            <a:ext cx="193965" cy="514405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ction Button: Go Back or Previous 9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8EA9758-B69C-4D1B-9420-F3D7F443BC42}"/>
              </a:ext>
            </a:extLst>
          </p:cNvPr>
          <p:cNvSpPr/>
          <p:nvPr/>
        </p:nvSpPr>
        <p:spPr>
          <a:xfrm rot="10800000">
            <a:off x="4417059" y="1286075"/>
            <a:ext cx="193965" cy="514405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E9E2F4-7852-4CEC-AFFB-46C4B64209F6}"/>
              </a:ext>
            </a:extLst>
          </p:cNvPr>
          <p:cNvSpPr/>
          <p:nvPr/>
        </p:nvSpPr>
        <p:spPr>
          <a:xfrm>
            <a:off x="2782359" y="1109525"/>
            <a:ext cx="1609761" cy="9245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8EE234-B53C-4546-A12A-5BEB04DCADB5}"/>
              </a:ext>
            </a:extLst>
          </p:cNvPr>
          <p:cNvSpPr txBox="1"/>
          <p:nvPr/>
        </p:nvSpPr>
        <p:spPr>
          <a:xfrm>
            <a:off x="2698738" y="1088658"/>
            <a:ext cx="178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Wanna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burn fat?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FDA610-E2EA-497F-938C-5529CA255E61}"/>
              </a:ext>
            </a:extLst>
          </p:cNvPr>
          <p:cNvSpPr txBox="1"/>
          <p:nvPr/>
        </p:nvSpPr>
        <p:spPr>
          <a:xfrm>
            <a:off x="2943491" y="1640397"/>
            <a:ext cx="148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Try our new…</a:t>
            </a:r>
          </a:p>
        </p:txBody>
      </p:sp>
      <p:pic>
        <p:nvPicPr>
          <p:cNvPr id="1030" name="Picture 6" descr="Image result for iota tangle">
            <a:extLst>
              <a:ext uri="{FF2B5EF4-FFF2-40B4-BE49-F238E27FC236}">
                <a16:creationId xmlns:a16="http://schemas.microsoft.com/office/drawing/2014/main" id="{34D0D2B9-D30E-4FB2-891E-7C1427148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414" y="3506254"/>
            <a:ext cx="1835342" cy="196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58D5587-A2A4-4386-8DF2-F98DCF4B0DFC}"/>
              </a:ext>
            </a:extLst>
          </p:cNvPr>
          <p:cNvSpPr txBox="1"/>
          <p:nvPr/>
        </p:nvSpPr>
        <p:spPr>
          <a:xfrm>
            <a:off x="8989419" y="5141854"/>
            <a:ext cx="265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IOTA: The Tangle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B81E0D-1F33-4107-8DD7-FAC4882E25E7}"/>
              </a:ext>
            </a:extLst>
          </p:cNvPr>
          <p:cNvCxnSpPr>
            <a:stCxn id="1028" idx="0"/>
            <a:endCxn id="1030" idx="1"/>
          </p:cNvCxnSpPr>
          <p:nvPr/>
        </p:nvCxnSpPr>
        <p:spPr>
          <a:xfrm>
            <a:off x="5836311" y="3381011"/>
            <a:ext cx="3564103" cy="11054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90E64A1-9540-431C-8C7E-602652927920}"/>
              </a:ext>
            </a:extLst>
          </p:cNvPr>
          <p:cNvCxnSpPr>
            <a:cxnSpLocks/>
            <a:endCxn id="1030" idx="0"/>
          </p:cNvCxnSpPr>
          <p:nvPr/>
        </p:nvCxnSpPr>
        <p:spPr>
          <a:xfrm flipH="1">
            <a:off x="10318085" y="2169622"/>
            <a:ext cx="180892" cy="13366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2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9237-6C9C-4DE1-AA75-B28AC991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/>
              <a:t>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C956-A062-4629-81A3-514F0FCB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9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BE63-F36F-4808-A4F2-5FCCB6F3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Kiosk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CF9E-DE01-4F16-80A4-A546AF93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5B5B-A49E-4018-AB0C-A6EE8F99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IOTA: The 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8DC2-37F4-426C-930F-3A0719A8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122823F-30F7-4680-B5EF-01F86EA8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" y="46841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33D38-E3CE-45EC-8CA4-2DF5014D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/>
              <a:t>Environmental Monitoring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8A1508-4AA0-48B0-807E-3008F8B3FDB8}"/>
              </a:ext>
            </a:extLst>
          </p:cNvPr>
          <p:cNvGrpSpPr/>
          <p:nvPr/>
        </p:nvGrpSpPr>
        <p:grpSpPr>
          <a:xfrm>
            <a:off x="1857202" y="1690688"/>
            <a:ext cx="819843" cy="1379913"/>
            <a:chOff x="1550323" y="2859578"/>
            <a:chExt cx="819843" cy="1379913"/>
          </a:xfrm>
        </p:grpSpPr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64341B57-EAE1-4A2B-8AC6-3B5873568191}"/>
                </a:ext>
              </a:extLst>
            </p:cNvPr>
            <p:cNvSpPr/>
            <p:nvPr/>
          </p:nvSpPr>
          <p:spPr>
            <a:xfrm>
              <a:off x="1803862" y="2859578"/>
              <a:ext cx="232756" cy="1180407"/>
            </a:xfrm>
            <a:prstGeom prst="flowChartAlternateProcess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A70521-5A1E-4DC5-86E2-68E741CC3A20}"/>
                </a:ext>
              </a:extLst>
            </p:cNvPr>
            <p:cNvSpPr/>
            <p:nvPr/>
          </p:nvSpPr>
          <p:spPr>
            <a:xfrm>
              <a:off x="1550323" y="3665913"/>
              <a:ext cx="739833" cy="573578"/>
            </a:xfrm>
            <a:prstGeom prst="ellips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C53CB2-3FF5-4596-9E3E-2FD9C7A059CA}"/>
                </a:ext>
              </a:extLst>
            </p:cNvPr>
            <p:cNvSpPr/>
            <p:nvPr/>
          </p:nvSpPr>
          <p:spPr>
            <a:xfrm>
              <a:off x="1654233" y="3757353"/>
              <a:ext cx="540327" cy="3990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F81EE5-FD3D-4B8E-9EA3-D798A9B2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0240" y="3034145"/>
              <a:ext cx="0" cy="10058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73108C-E397-4533-AF7C-EC96DD17E4E5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990850"/>
              <a:ext cx="0" cy="7581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DEC045-C54A-4B35-B505-886B62EAD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69770" y="2990850"/>
              <a:ext cx="0" cy="7581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1F03A4-84AC-47F3-B7E2-5E1853FEAB62}"/>
                </a:ext>
              </a:extLst>
            </p:cNvPr>
            <p:cNvCxnSpPr/>
            <p:nvPr/>
          </p:nvCxnSpPr>
          <p:spPr>
            <a:xfrm>
              <a:off x="2110740" y="2990850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C4FCEFB-A7F7-4A74-A087-6EE1BD8BB9A6}"/>
                </a:ext>
              </a:extLst>
            </p:cNvPr>
            <p:cNvCxnSpPr/>
            <p:nvPr/>
          </p:nvCxnSpPr>
          <p:spPr>
            <a:xfrm>
              <a:off x="2110740" y="3129395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2D1945-D5FF-4363-BF7F-9D4F799B1D33}"/>
                </a:ext>
              </a:extLst>
            </p:cNvPr>
            <p:cNvCxnSpPr/>
            <p:nvPr/>
          </p:nvCxnSpPr>
          <p:spPr>
            <a:xfrm>
              <a:off x="2110740" y="3270365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622F52-8A3D-4F2C-BDBE-4DD7526E799F}"/>
                </a:ext>
              </a:extLst>
            </p:cNvPr>
            <p:cNvCxnSpPr/>
            <p:nvPr/>
          </p:nvCxnSpPr>
          <p:spPr>
            <a:xfrm>
              <a:off x="2110740" y="3416876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EC941F-41D1-4C8F-9565-D50AF0E25040}"/>
                </a:ext>
              </a:extLst>
            </p:cNvPr>
            <p:cNvCxnSpPr/>
            <p:nvPr/>
          </p:nvCxnSpPr>
          <p:spPr>
            <a:xfrm flipH="1">
              <a:off x="2210146" y="3566160"/>
              <a:ext cx="1600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ardrop 40">
            <a:extLst>
              <a:ext uri="{FF2B5EF4-FFF2-40B4-BE49-F238E27FC236}">
                <a16:creationId xmlns:a16="http://schemas.microsoft.com/office/drawing/2014/main" id="{0497C03F-8FC8-4E35-BA1C-F243F4B71DB2}"/>
              </a:ext>
            </a:extLst>
          </p:cNvPr>
          <p:cNvSpPr/>
          <p:nvPr/>
        </p:nvSpPr>
        <p:spPr>
          <a:xfrm>
            <a:off x="838200" y="2247986"/>
            <a:ext cx="507076" cy="536518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363A9D-C077-4C55-BD19-4F4288265B75}"/>
              </a:ext>
            </a:extLst>
          </p:cNvPr>
          <p:cNvSpPr/>
          <p:nvPr/>
        </p:nvSpPr>
        <p:spPr>
          <a:xfrm>
            <a:off x="4374239" y="3070601"/>
            <a:ext cx="3151761" cy="17221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R-Pi-3</a:t>
            </a:r>
            <a:endParaRPr lang="en-US" b="1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8C45C1B-43B1-4CCD-A493-884CA8B2AE7A}"/>
              </a:ext>
            </a:extLst>
          </p:cNvPr>
          <p:cNvSpPr/>
          <p:nvPr/>
        </p:nvSpPr>
        <p:spPr>
          <a:xfrm rot="7990679">
            <a:off x="683028" y="2972863"/>
            <a:ext cx="914400" cy="914400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AC68AD-DDCF-4264-BFB6-20586CC71CE0}"/>
              </a:ext>
            </a:extLst>
          </p:cNvPr>
          <p:cNvGrpSpPr/>
          <p:nvPr/>
        </p:nvGrpSpPr>
        <p:grpSpPr>
          <a:xfrm>
            <a:off x="743989" y="2871095"/>
            <a:ext cx="914400" cy="914400"/>
            <a:chOff x="686839" y="3070601"/>
            <a:chExt cx="914400" cy="914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AC9DE24-BAD7-4EA4-B574-9DD9631FE22B}"/>
                </a:ext>
              </a:extLst>
            </p:cNvPr>
            <p:cNvGrpSpPr/>
            <p:nvPr/>
          </p:nvGrpSpPr>
          <p:grpSpPr>
            <a:xfrm>
              <a:off x="686839" y="3070601"/>
              <a:ext cx="914400" cy="914400"/>
              <a:chOff x="686839" y="3070601"/>
              <a:chExt cx="914400" cy="9144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93190A-7543-4AED-A961-234A26747CF3}"/>
                  </a:ext>
                </a:extLst>
              </p:cNvPr>
              <p:cNvSpPr/>
              <p:nvPr/>
            </p:nvSpPr>
            <p:spPr>
              <a:xfrm>
                <a:off x="686839" y="3070601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ardrop 44">
                <a:extLst>
                  <a:ext uri="{FF2B5EF4-FFF2-40B4-BE49-F238E27FC236}">
                    <a16:creationId xmlns:a16="http://schemas.microsoft.com/office/drawing/2014/main" id="{EB9719A5-B0BE-4DEB-8456-BEA3644C5EAB}"/>
                  </a:ext>
                </a:extLst>
              </p:cNvPr>
              <p:cNvSpPr/>
              <p:nvPr/>
            </p:nvSpPr>
            <p:spPr>
              <a:xfrm>
                <a:off x="1093470" y="3470910"/>
                <a:ext cx="95250" cy="118110"/>
              </a:xfrm>
              <a:prstGeom prst="teardrop">
                <a:avLst>
                  <a:gd name="adj" fmla="val 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7208D8-B7BC-4153-93E8-67F3210B0B7A}"/>
                  </a:ext>
                </a:extLst>
              </p:cNvPr>
              <p:cNvSpPr/>
              <p:nvPr/>
            </p:nvSpPr>
            <p:spPr>
              <a:xfrm>
                <a:off x="796636" y="3161911"/>
                <a:ext cx="696278" cy="74333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E36D5A1-73A7-417B-B092-F41948908606}"/>
                  </a:ext>
                </a:extLst>
              </p:cNvPr>
              <p:cNvSpPr/>
              <p:nvPr/>
            </p:nvSpPr>
            <p:spPr>
              <a:xfrm>
                <a:off x="792480" y="3604260"/>
                <a:ext cx="700434" cy="16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3AD8C05-AAB1-4426-B1EC-542221090DBE}"/>
                  </a:ext>
                </a:extLst>
              </p:cNvPr>
              <p:cNvCxnSpPr>
                <a:cxnSpLocks/>
                <a:stCxn id="44" idx="0"/>
                <a:endCxn id="44" idx="0"/>
              </p:cNvCxnSpPr>
              <p:nvPr/>
            </p:nvCxnSpPr>
            <p:spPr>
              <a:xfrm>
                <a:off x="1144039" y="3070601"/>
                <a:ext cx="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9DE08CE-BC79-488D-81D3-75A891F1D8DF}"/>
                  </a:ext>
                </a:extLst>
              </p:cNvPr>
              <p:cNvCxnSpPr>
                <a:cxnSpLocks/>
                <a:stCxn id="47" idx="0"/>
                <a:endCxn id="44" idx="0"/>
              </p:cNvCxnSpPr>
              <p:nvPr/>
            </p:nvCxnSpPr>
            <p:spPr>
              <a:xfrm flipH="1" flipV="1">
                <a:off x="1144039" y="3070601"/>
                <a:ext cx="736" cy="913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6E95E2-7D22-495E-BE7D-D0ED099DA2D3}"/>
                  </a:ext>
                </a:extLst>
              </p:cNvPr>
              <p:cNvCxnSpPr>
                <a:cxnSpLocks/>
                <a:stCxn id="47" idx="6"/>
                <a:endCxn id="44" idx="6"/>
              </p:cNvCxnSpPr>
              <p:nvPr/>
            </p:nvCxnSpPr>
            <p:spPr>
              <a:xfrm flipV="1">
                <a:off x="1492914" y="3527801"/>
                <a:ext cx="108325" cy="57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52F810E-363C-4823-BB69-B420524057A8}"/>
                  </a:ext>
                </a:extLst>
              </p:cNvPr>
              <p:cNvCxnSpPr>
                <a:cxnSpLocks/>
                <a:stCxn id="47" idx="7"/>
                <a:endCxn id="44" idx="7"/>
              </p:cNvCxnSpPr>
              <p:nvPr/>
            </p:nvCxnSpPr>
            <p:spPr>
              <a:xfrm flipV="1">
                <a:off x="1390946" y="3204512"/>
                <a:ext cx="76382" cy="662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E402258-F91E-479C-9A16-306CC2B2B10A}"/>
                  </a:ext>
                </a:extLst>
              </p:cNvPr>
              <p:cNvCxnSpPr>
                <a:cxnSpLocks/>
                <a:stCxn id="44" idx="1"/>
                <a:endCxn id="47" idx="1"/>
              </p:cNvCxnSpPr>
              <p:nvPr/>
            </p:nvCxnSpPr>
            <p:spPr>
              <a:xfrm>
                <a:off x="820750" y="3204512"/>
                <a:ext cx="77854" cy="662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555F26D-9FED-4CCD-A885-88E46A92ECE7}"/>
                  </a:ext>
                </a:extLst>
              </p:cNvPr>
              <p:cNvCxnSpPr>
                <a:cxnSpLocks/>
                <a:stCxn id="44" idx="2"/>
                <a:endCxn id="47" idx="2"/>
              </p:cNvCxnSpPr>
              <p:nvPr/>
            </p:nvCxnSpPr>
            <p:spPr>
              <a:xfrm>
                <a:off x="686839" y="3527801"/>
                <a:ext cx="109797" cy="57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5F1413C9-078D-42E6-8DE3-FFFAB09C06F7}"/>
                </a:ext>
              </a:extLst>
            </p:cNvPr>
            <p:cNvSpPr/>
            <p:nvPr/>
          </p:nvSpPr>
          <p:spPr>
            <a:xfrm rot="7844421">
              <a:off x="753712" y="3127664"/>
              <a:ext cx="727140" cy="774119"/>
            </a:xfrm>
            <a:prstGeom prst="arc">
              <a:avLst>
                <a:gd name="adj1" fmla="val 16200000"/>
                <a:gd name="adj2" fmla="val 16785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8CED89-5420-46D1-8A9B-D3F6BC9E5FD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" y="3745230"/>
              <a:ext cx="70043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C1F97D-7BB2-4ACD-8383-7D96C30639DC}"/>
              </a:ext>
            </a:extLst>
          </p:cNvPr>
          <p:cNvGrpSpPr/>
          <p:nvPr/>
        </p:nvGrpSpPr>
        <p:grpSpPr>
          <a:xfrm>
            <a:off x="8972633" y="1258710"/>
            <a:ext cx="2647028" cy="1692420"/>
            <a:chOff x="8618220" y="887730"/>
            <a:chExt cx="2647028" cy="1692420"/>
          </a:xfrm>
        </p:grpSpPr>
        <p:sp>
          <p:nvSpPr>
            <p:cNvPr id="89" name="Double Brace 88">
              <a:extLst>
                <a:ext uri="{FF2B5EF4-FFF2-40B4-BE49-F238E27FC236}">
                  <a16:creationId xmlns:a16="http://schemas.microsoft.com/office/drawing/2014/main" id="{6CFB1838-4BA5-4FBA-B54F-F59B0F905E00}"/>
                </a:ext>
              </a:extLst>
            </p:cNvPr>
            <p:cNvSpPr/>
            <p:nvPr/>
          </p:nvSpPr>
          <p:spPr>
            <a:xfrm>
              <a:off x="9238922" y="1059527"/>
              <a:ext cx="1294966" cy="1437496"/>
            </a:xfrm>
            <a:prstGeom prst="bracePair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ouble Brace 90">
              <a:extLst>
                <a:ext uri="{FF2B5EF4-FFF2-40B4-BE49-F238E27FC236}">
                  <a16:creationId xmlns:a16="http://schemas.microsoft.com/office/drawing/2014/main" id="{2B567219-B061-4128-8FAE-5D1C78351C83}"/>
                </a:ext>
              </a:extLst>
            </p:cNvPr>
            <p:cNvSpPr/>
            <p:nvPr/>
          </p:nvSpPr>
          <p:spPr>
            <a:xfrm>
              <a:off x="9231164" y="1059527"/>
              <a:ext cx="1580388" cy="1437496"/>
            </a:xfrm>
            <a:prstGeom prst="bracePair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510EE1-442F-439D-A19F-84F727416AB4}"/>
                </a:ext>
              </a:extLst>
            </p:cNvPr>
            <p:cNvSpPr/>
            <p:nvPr/>
          </p:nvSpPr>
          <p:spPr>
            <a:xfrm>
              <a:off x="8618220" y="887730"/>
              <a:ext cx="941070" cy="169242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2AD0354-0424-405A-A050-D2F81A2AFAF8}"/>
                </a:ext>
              </a:extLst>
            </p:cNvPr>
            <p:cNvGrpSpPr/>
            <p:nvPr/>
          </p:nvGrpSpPr>
          <p:grpSpPr>
            <a:xfrm>
              <a:off x="9601199" y="1054937"/>
              <a:ext cx="1664049" cy="1442086"/>
              <a:chOff x="9601199" y="1054937"/>
              <a:chExt cx="1664049" cy="144208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5EC79EB-BA2A-4725-A1C1-6CEFA48FA258}"/>
                  </a:ext>
                </a:extLst>
              </p:cNvPr>
              <p:cNvGrpSpPr/>
              <p:nvPr/>
            </p:nvGrpSpPr>
            <p:grpSpPr>
              <a:xfrm>
                <a:off x="9601199" y="1054937"/>
                <a:ext cx="636271" cy="1442086"/>
                <a:chOff x="9601199" y="1054937"/>
                <a:chExt cx="636271" cy="144208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4FE5978-D24E-4142-A582-20823E4A5874}"/>
                    </a:ext>
                  </a:extLst>
                </p:cNvPr>
                <p:cNvSpPr/>
                <p:nvPr/>
              </p:nvSpPr>
              <p:spPr>
                <a:xfrm>
                  <a:off x="9719310" y="1054937"/>
                  <a:ext cx="400050" cy="377623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Snipped 82">
                  <a:extLst>
                    <a:ext uri="{FF2B5EF4-FFF2-40B4-BE49-F238E27FC236}">
                      <a16:creationId xmlns:a16="http://schemas.microsoft.com/office/drawing/2014/main" id="{3F210EDA-9001-46DB-8201-CB7C6CF0C496}"/>
                    </a:ext>
                  </a:extLst>
                </p:cNvPr>
                <p:cNvSpPr/>
                <p:nvPr/>
              </p:nvSpPr>
              <p:spPr>
                <a:xfrm>
                  <a:off x="9601199" y="1439228"/>
                  <a:ext cx="636271" cy="464820"/>
                </a:xfrm>
                <a:prstGeom prst="snip2Same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30B310C-3913-42E0-A156-BDE4A8162679}"/>
                    </a:ext>
                  </a:extLst>
                </p:cNvPr>
                <p:cNvSpPr/>
                <p:nvPr/>
              </p:nvSpPr>
              <p:spPr>
                <a:xfrm>
                  <a:off x="9738359" y="1865255"/>
                  <a:ext cx="361950" cy="631768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4C816C-AE44-47FD-9678-682D78B12108}"/>
                    </a:ext>
                  </a:extLst>
                </p:cNvPr>
                <p:cNvSpPr/>
                <p:nvPr/>
              </p:nvSpPr>
              <p:spPr>
                <a:xfrm>
                  <a:off x="9719310" y="1783860"/>
                  <a:ext cx="380999" cy="8208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3EBE211-C7FE-4E43-816D-313987CDED46}"/>
                    </a:ext>
                  </a:extLst>
                </p:cNvPr>
                <p:cNvCxnSpPr>
                  <a:stCxn id="84" idx="2"/>
                </p:cNvCxnSpPr>
                <p:nvPr/>
              </p:nvCxnSpPr>
              <p:spPr>
                <a:xfrm flipV="1">
                  <a:off x="9919334" y="1988820"/>
                  <a:ext cx="0" cy="50820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B5397-BAF6-48FE-84CF-B9B6A2F8DC5C}"/>
                  </a:ext>
                </a:extLst>
              </p:cNvPr>
              <p:cNvSpPr/>
              <p:nvPr/>
            </p:nvSpPr>
            <p:spPr>
              <a:xfrm>
                <a:off x="11053966" y="1596949"/>
                <a:ext cx="211282" cy="383858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87CA03-EA34-4350-BB87-27B30384CC97}"/>
                  </a:ext>
                </a:extLst>
              </p:cNvPr>
              <p:cNvSpPr txBox="1"/>
              <p:nvPr/>
            </p:nvSpPr>
            <p:spPr>
              <a:xfrm>
                <a:off x="10997349" y="1671638"/>
                <a:ext cx="24237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6843FF7-BAE3-4A4C-90B6-67627510C7B2}"/>
              </a:ext>
            </a:extLst>
          </p:cNvPr>
          <p:cNvGrpSpPr/>
          <p:nvPr/>
        </p:nvGrpSpPr>
        <p:grpSpPr>
          <a:xfrm>
            <a:off x="7997574" y="365125"/>
            <a:ext cx="1638724" cy="1679802"/>
            <a:chOff x="7442908" y="779770"/>
            <a:chExt cx="1638724" cy="167980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276C1263-3691-4167-BE83-AB6F21F804EB}"/>
                </a:ext>
              </a:extLst>
            </p:cNvPr>
            <p:cNvGrpSpPr/>
            <p:nvPr/>
          </p:nvGrpSpPr>
          <p:grpSpPr>
            <a:xfrm>
              <a:off x="7762672" y="1027906"/>
              <a:ext cx="914400" cy="1431666"/>
              <a:chOff x="7762672" y="1027906"/>
              <a:chExt cx="914400" cy="1431666"/>
            </a:xfrm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8F710529-DE1F-40D8-B005-3852C717AD5B}"/>
                  </a:ext>
                </a:extLst>
              </p:cNvPr>
              <p:cNvCxnSpPr/>
              <p:nvPr/>
            </p:nvCxnSpPr>
            <p:spPr>
              <a:xfrm>
                <a:off x="7996136" y="1027906"/>
                <a:ext cx="0" cy="1431666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14013DE9-2121-4AA7-8B29-E07F482CE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6136" y="1575881"/>
                <a:ext cx="223736" cy="16785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00EAC937-E413-434D-B62B-9E23A73452F1}"/>
                  </a:ext>
                </a:extLst>
              </p:cNvPr>
              <p:cNvSpPr/>
              <p:nvPr/>
            </p:nvSpPr>
            <p:spPr>
              <a:xfrm>
                <a:off x="8108004" y="1313769"/>
                <a:ext cx="344412" cy="3888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F1674D56-2D07-428D-A44A-DD81651819B8}"/>
                  </a:ext>
                </a:extLst>
              </p:cNvPr>
              <p:cNvSpPr txBox="1"/>
              <p:nvPr/>
            </p:nvSpPr>
            <p:spPr>
              <a:xfrm>
                <a:off x="8045193" y="1936352"/>
                <a:ext cx="613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IR</a:t>
                </a:r>
              </a:p>
            </p:txBody>
          </p:sp>
          <p:sp>
            <p:nvSpPr>
              <p:cNvPr id="1033" name="Arc 1032">
                <a:extLst>
                  <a:ext uri="{FF2B5EF4-FFF2-40B4-BE49-F238E27FC236}">
                    <a16:creationId xmlns:a16="http://schemas.microsoft.com/office/drawing/2014/main" id="{90DC87B7-400D-4264-8B4F-8D67BC52AD90}"/>
                  </a:ext>
                </a:extLst>
              </p:cNvPr>
              <p:cNvSpPr/>
              <p:nvPr/>
            </p:nvSpPr>
            <p:spPr>
              <a:xfrm rot="2507539">
                <a:off x="7762672" y="1095196"/>
                <a:ext cx="914400" cy="914400"/>
              </a:xfrm>
              <a:prstGeom prst="arc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3D51938F-92B5-4D3A-BECA-A71CA475E345}"/>
                </a:ext>
              </a:extLst>
            </p:cNvPr>
            <p:cNvSpPr/>
            <p:nvPr/>
          </p:nvSpPr>
          <p:spPr>
            <a:xfrm rot="2507539">
              <a:off x="7442908" y="862944"/>
              <a:ext cx="1455660" cy="1318186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929E719F-9E0A-42E2-BE84-8ECEBDF87373}"/>
                </a:ext>
              </a:extLst>
            </p:cNvPr>
            <p:cNvSpPr/>
            <p:nvPr/>
          </p:nvSpPr>
          <p:spPr>
            <a:xfrm rot="2507539">
              <a:off x="7478786" y="779770"/>
              <a:ext cx="1602846" cy="1514138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212663E-A5F9-4254-A56A-B0C0D6C62D87}"/>
              </a:ext>
            </a:extLst>
          </p:cNvPr>
          <p:cNvSpPr txBox="1"/>
          <p:nvPr/>
        </p:nvSpPr>
        <p:spPr>
          <a:xfrm rot="19289705">
            <a:off x="121911" y="1638623"/>
            <a:ext cx="1479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Weather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BB2551-A574-4EE4-BDD0-BE6823AD7A20}"/>
              </a:ext>
            </a:extLst>
          </p:cNvPr>
          <p:cNvSpPr txBox="1"/>
          <p:nvPr/>
        </p:nvSpPr>
        <p:spPr>
          <a:xfrm rot="1939568">
            <a:off x="9296329" y="659135"/>
            <a:ext cx="26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Customer Traffic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642DC7-30DD-4247-8149-DA296146FC0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028894" y="3271404"/>
            <a:ext cx="2345345" cy="6602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DD51-C1BE-4700-87BB-D8DF9112AEAC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526000" y="2126322"/>
            <a:ext cx="1917168" cy="18053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06195A-9D62-4785-9081-5BA4236268BC}"/>
              </a:ext>
            </a:extLst>
          </p:cNvPr>
          <p:cNvCxnSpPr>
            <a:cxnSpLocks/>
            <a:stCxn id="43" idx="2"/>
            <a:endCxn id="66" idx="1"/>
          </p:cNvCxnSpPr>
          <p:nvPr/>
        </p:nvCxnSpPr>
        <p:spPr>
          <a:xfrm>
            <a:off x="5950120" y="4792751"/>
            <a:ext cx="2600682" cy="6638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6" name="Picture 6" descr="Image result for iota tangle">
            <a:extLst>
              <a:ext uri="{FF2B5EF4-FFF2-40B4-BE49-F238E27FC236}">
                <a16:creationId xmlns:a16="http://schemas.microsoft.com/office/drawing/2014/main" id="{C444B102-66AE-41E8-A0E9-01981820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02" y="4476415"/>
            <a:ext cx="1835342" cy="196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3897E36-13D9-4297-906B-BB40E21DD671}"/>
              </a:ext>
            </a:extLst>
          </p:cNvPr>
          <p:cNvSpPr txBox="1"/>
          <p:nvPr/>
        </p:nvSpPr>
        <p:spPr>
          <a:xfrm rot="18302886">
            <a:off x="9280428" y="5452777"/>
            <a:ext cx="265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IOTA: The Tangle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638E-ADDC-4B28-B211-914E70A941E8}"/>
              </a:ext>
            </a:extLst>
          </p:cNvPr>
          <p:cNvCxnSpPr>
            <a:cxnSpLocks/>
            <a:stCxn id="2050" idx="3"/>
          </p:cNvCxnSpPr>
          <p:nvPr/>
        </p:nvCxnSpPr>
        <p:spPr>
          <a:xfrm flipV="1">
            <a:off x="2631116" y="4792753"/>
            <a:ext cx="1743123" cy="96297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DFD676-FEAD-4987-9C31-CAE5C245F67E}"/>
              </a:ext>
            </a:extLst>
          </p:cNvPr>
          <p:cNvSpPr txBox="1"/>
          <p:nvPr/>
        </p:nvSpPr>
        <p:spPr>
          <a:xfrm rot="2675371">
            <a:off x="112717" y="6134654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47299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BC5B-1713-4F2A-BC35-220192E5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Timetable for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746E-556B-4FCF-9056-75C84241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SenseAd</vt:lpstr>
      <vt:lpstr>PowerPoint Presentation</vt:lpstr>
      <vt:lpstr>Mobile App</vt:lpstr>
      <vt:lpstr>Kiosk</vt:lpstr>
      <vt:lpstr>IOTA: The Tangle</vt:lpstr>
      <vt:lpstr>Environmental Monitoring</vt:lpstr>
      <vt:lpstr>Timetable for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SenseAd</dc:title>
  <dc:creator>bhajdarevic17@gmail.com</dc:creator>
  <cp:lastModifiedBy>bhajdarevic17@gmail.com</cp:lastModifiedBy>
  <cp:revision>7</cp:revision>
  <dcterms:created xsi:type="dcterms:W3CDTF">2018-03-26T21:39:28Z</dcterms:created>
  <dcterms:modified xsi:type="dcterms:W3CDTF">2018-03-26T22:17:17Z</dcterms:modified>
</cp:coreProperties>
</file>