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B40B-CB83-480A-B725-CAF3D5E5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3F533-1128-48F8-BB88-0B2509EF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5759-4DAE-4D82-A08B-D4D9431D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B67A-19D5-477F-8AD7-3EAF1066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9F5E-8CB6-4546-8A0A-106C97FC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4B6E-F4EC-4ACA-8013-B61AFEA9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B7788-9771-4500-AB6D-89324D11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8758-77CF-484B-A348-829F872C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1732-70BB-442B-BE6D-EC00D905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0ECA-02B2-4C35-883B-E44DF6A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1F29A-605E-41FC-9D50-90B05BCE8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ADCEC-9763-473C-999F-188703CA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6203-B46E-4422-B51C-DFE18CFD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7A4D-9174-46BD-8E52-E838847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90BA-5814-4607-AC35-C7C6905A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66AC-2443-4DB6-9FEE-ED7D526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8228-6EF1-4362-9931-9307EA1F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8973-BFF5-40F3-9272-C8FC800C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97E7-51B2-4867-91EF-D0A9457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888D-17C6-4E54-A87F-79A5D5E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12A-B02F-4101-9E0B-84794FBB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7924-41E7-4CF7-9F4B-1921B1FE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A227-0491-433C-9118-01E1AA4E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CA5B-F0CA-4EA0-AD06-DBCE1CCF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8867-1EE5-490B-919C-E6A9DF0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DDFB-D4C8-4214-A9B4-5BE0F2C3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3EF4-5689-43A5-AD65-92F28FB5F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34C9-69FA-4F00-BAAD-92A62EE0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1A5D3-BC7F-4E63-8486-B4F7A70C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B9B26-0149-4491-AD21-6BE7BDE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71264-39F8-4A27-B3D1-1467887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8457-568A-469D-A22C-8F45590C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E5692-0265-448E-A5A4-4A20C4AA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1AC36-6DF6-4E27-8E8B-A9372FD6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7CEB-FF98-428F-84B6-C653D639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D69BB-F66A-4065-A920-DF68D9913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B60F0-596F-43E2-A691-02FEB502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F7DE6-63B3-4700-BF98-3BFF0A58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FE1F4-A75F-4E03-915E-F1833B84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4BA1-E9D9-4DEC-8F5B-CF2F91D7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3ECEA-8ACA-4404-ABD0-FE6AA2A5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1B6A4-1999-4762-9D95-5F3143A3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20B4-5AE2-4C0D-87DD-DB80ECF1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F32AE-84F9-4AD9-895F-AB3C0E6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DFD45-D607-451A-86C2-08E80FC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2B57-1457-44EE-9225-07D80130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CF32-A4DF-4D27-A6F7-5CB88B9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53F0-4AF0-4342-9DFC-14E800DC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C842C-2393-4E54-B533-6356B145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0450-3B41-4F61-B10D-5D6DD869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DE938-8698-49C6-889A-ABABA219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F828-5F55-4FEF-ADEC-F5E1751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C494-C90A-4D15-B1DD-AAC08F17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E3525-3E3B-4557-800F-3BB4DE0D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14C3E-EAF4-454E-9377-1976C930C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E410B-A9F5-4C1A-BA6E-A2DAF54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3D6B4-1D30-4E07-B903-CD2DA00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CEA0-8CE9-4A00-8E84-28B29EF7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2B3D-04C6-45D0-9E88-C9AC2065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7A8C-4EA4-4714-81C5-DCBA4ABD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9650-D29E-4F91-8690-530C0EDF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5217-A5E2-41DB-8C61-E25B638E415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35F4-1EB6-4630-85BA-EF2CA2D78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D7F6-BE65-4429-A668-9D7E18C2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47E3-2105-4333-9C65-857827BB9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Advertising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786AF-75D8-419D-AB85-4C002C177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5: Bakir </a:t>
            </a:r>
            <a:r>
              <a:rPr lang="en-US" dirty="0" err="1"/>
              <a:t>Hajdarevic</a:t>
            </a:r>
            <a:r>
              <a:rPr lang="en-US" dirty="0"/>
              <a:t>, Daniel </a:t>
            </a:r>
            <a:r>
              <a:rPr lang="en-US" dirty="0" err="1"/>
              <a:t>Machlab</a:t>
            </a:r>
            <a:r>
              <a:rPr lang="en-US" dirty="0"/>
              <a:t>, Ryan </a:t>
            </a:r>
            <a:r>
              <a:rPr lang="en-US" dirty="0" err="1"/>
              <a:t>Wedoff</a:t>
            </a:r>
            <a:r>
              <a:rPr lang="en-US" dirty="0"/>
              <a:t>, and Luka </a:t>
            </a:r>
            <a:r>
              <a:rPr lang="en-US" dirty="0" err="1"/>
              <a:t>Zdilar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3DE-9AD5-453F-9158-37D5047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4C05-CF0C-4B1F-B054-622E98E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18D-2A50-4394-9BD8-D94D4B12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4CCD-AFF0-46E5-9BDF-E2C1FD15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AEE-D63E-4998-802D-D15A136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2E47-AC63-41C4-A875-4892C314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D7B7-28D1-47C2-9FAB-3C485219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15C4-E035-400B-8DFF-9E3AA208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Outline of Distributed Advertising Board System</a:t>
            </a:r>
          </a:p>
          <a:p>
            <a:r>
              <a:rPr lang="en-US" dirty="0"/>
              <a:t>Tangle</a:t>
            </a:r>
          </a:p>
          <a:p>
            <a:r>
              <a:rPr lang="en-US" dirty="0"/>
              <a:t>Mobile App -&gt; Opting Into the </a:t>
            </a:r>
            <a:r>
              <a:rPr lang="en-US" i="1" dirty="0"/>
              <a:t>System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replace with name?</a:t>
            </a:r>
            <a:r>
              <a:rPr lang="en-US" dirty="0"/>
              <a:t>)</a:t>
            </a:r>
            <a:endParaRPr lang="en-US" i="1" dirty="0"/>
          </a:p>
          <a:p>
            <a:r>
              <a:rPr lang="en-US" dirty="0"/>
              <a:t>The Board</a:t>
            </a:r>
          </a:p>
          <a:p>
            <a:r>
              <a:rPr lang="en-US" dirty="0"/>
              <a:t>Environmental/Traffic Sensing System</a:t>
            </a:r>
          </a:p>
          <a:p>
            <a:r>
              <a:rPr lang="en-US" dirty="0"/>
              <a:t>Analytics/Intelligence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 Conclusion/Summary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7739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434-C0E8-4F43-93E5-74819C83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825-A9E2-4563-A02D-F335140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E864-5A19-426E-B191-C3A45C4C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Distributed Advertising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1804-D49F-4881-91EE-8C22E00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A544-C849-48B2-86BD-9AE14F12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96E1-0F19-48D1-90D6-5293F5DD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7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CD77-9893-43CC-8F99-D3951B75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-&gt; Opting Into the </a:t>
            </a:r>
            <a:r>
              <a:rPr lang="en-US" i="1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F35D-52C3-4D30-B494-74D50DDF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3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D7E-6138-43C8-8B23-6097B0BF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CCB7-8746-4419-9528-4144F108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7E7E-7894-47D1-A910-51973E44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Environmental/Traffic Sensing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F55-34EE-4C01-B83F-7B6F3F23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D9A8-FA69-45B2-934B-9B9F0C16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Analytics/Intelligence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1DB2-33CB-47EB-994D-4CF101FF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Distributed Advertising Board</vt:lpstr>
      <vt:lpstr>Presentation Outline</vt:lpstr>
      <vt:lpstr>Background</vt:lpstr>
      <vt:lpstr>Outline of Distributed Advertising Board</vt:lpstr>
      <vt:lpstr>Tangle</vt:lpstr>
      <vt:lpstr>Mobile App -&gt; Opting Into the System</vt:lpstr>
      <vt:lpstr>The Board</vt:lpstr>
      <vt:lpstr>Environmental/Traffic Sensing System</vt:lpstr>
      <vt:lpstr>Analytics/Intelligence</vt:lpstr>
      <vt:lpstr>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Advertising Board</dc:title>
  <dc:creator>bhajdarevic17@gmail.com</dc:creator>
  <cp:lastModifiedBy>bhajdarevic17@gmail.com</cp:lastModifiedBy>
  <cp:revision>1</cp:revision>
  <dcterms:created xsi:type="dcterms:W3CDTF">2018-03-06T19:48:19Z</dcterms:created>
  <dcterms:modified xsi:type="dcterms:W3CDTF">2018-03-06T19:48:37Z</dcterms:modified>
</cp:coreProperties>
</file>