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70" r:id="rId2"/>
    <p:sldId id="257" r:id="rId3"/>
    <p:sldId id="258" r:id="rId4"/>
    <p:sldId id="259" r:id="rId5"/>
    <p:sldId id="256"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5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192" y="1595933"/>
            <a:ext cx="7299157" cy="3670246"/>
          </a:xfrm>
        </p:spPr>
        <p:txBody>
          <a:bodyPr anchor="b"/>
          <a:lstStyle>
            <a:lvl1pPr>
              <a:defRPr sz="7937"/>
            </a:lvl1pPr>
          </a:lstStyle>
          <a:p>
            <a:r>
              <a:rPr lang="en-US"/>
              <a:t>Click to edit Master title style</a:t>
            </a:r>
            <a:endParaRPr lang="en-US" dirty="0"/>
          </a:p>
        </p:txBody>
      </p:sp>
      <p:sp>
        <p:nvSpPr>
          <p:cNvPr id="3" name="Subtitle 2"/>
          <p:cNvSpPr>
            <a:spLocks noGrp="1"/>
          </p:cNvSpPr>
          <p:nvPr>
            <p:ph type="subTitle" idx="1"/>
          </p:nvPr>
        </p:nvSpPr>
        <p:spPr>
          <a:xfrm>
            <a:off x="955192" y="5266177"/>
            <a:ext cx="7299157" cy="949556"/>
          </a:xfrm>
        </p:spPr>
        <p:txBody>
          <a:bodyPr anchor="t"/>
          <a:lstStyle>
            <a:lvl1pPr marL="0" indent="0" algn="l">
              <a:buNone/>
              <a:defRPr cap="all">
                <a:solidFill>
                  <a:schemeClr val="bg2">
                    <a:lumMod val="40000"/>
                    <a:lumOff val="6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25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4" y="5291758"/>
            <a:ext cx="7299156"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5192" y="755968"/>
            <a:ext cx="7299157" cy="401316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3" y="5916482"/>
            <a:ext cx="7299155" cy="544226"/>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84881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2" y="1595931"/>
            <a:ext cx="7299157" cy="2183906"/>
          </a:xfrm>
        </p:spPr>
        <p:txBody>
          <a:bodyPr/>
          <a:lstStyle>
            <a:lvl1pPr>
              <a:defRPr sz="5291"/>
            </a:lvl1pPr>
          </a:lstStyle>
          <a:p>
            <a:r>
              <a:rPr lang="en-US"/>
              <a:t>Click to edit Master title style</a:t>
            </a:r>
            <a:endParaRPr lang="en-US" dirty="0"/>
          </a:p>
        </p:txBody>
      </p:sp>
      <p:sp>
        <p:nvSpPr>
          <p:cNvPr id="8" name="Text Placeholder 3"/>
          <p:cNvSpPr>
            <a:spLocks noGrp="1"/>
          </p:cNvSpPr>
          <p:nvPr>
            <p:ph type="body" sz="half" idx="2"/>
          </p:nvPr>
        </p:nvSpPr>
        <p:spPr>
          <a:xfrm>
            <a:off x="955192" y="4031827"/>
            <a:ext cx="7299157" cy="2603888"/>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33314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422" y="1595931"/>
            <a:ext cx="6615740" cy="2561090"/>
          </a:xfrm>
        </p:spPr>
        <p:txBody>
          <a:bodyPr/>
          <a:lstStyle>
            <a:lvl1pPr>
              <a:defRPr sz="5291"/>
            </a:lvl1pPr>
          </a:lstStyle>
          <a:p>
            <a:r>
              <a:rPr lang="en-US"/>
              <a:t>Click to edit Master title style</a:t>
            </a:r>
            <a:endParaRPr lang="en-US" dirty="0"/>
          </a:p>
        </p:txBody>
      </p:sp>
      <p:sp>
        <p:nvSpPr>
          <p:cNvPr id="11" name="Text Placeholder 3"/>
          <p:cNvSpPr>
            <a:spLocks noGrp="1"/>
          </p:cNvSpPr>
          <p:nvPr>
            <p:ph type="body" sz="half" idx="14"/>
          </p:nvPr>
        </p:nvSpPr>
        <p:spPr>
          <a:xfrm>
            <a:off x="1596515" y="4157021"/>
            <a:ext cx="6020549" cy="377183"/>
          </a:xfrm>
        </p:spPr>
        <p:txBody>
          <a:bodyPr vert="horz" lIns="91440" tIns="45720" rIns="91440" bIns="45720" rtlCol="0" anchor="t">
            <a:normAutofit/>
          </a:bodyPr>
          <a:lstStyle>
            <a:lvl1pPr marL="0" indent="0">
              <a:buNone/>
              <a:defRPr lang="en-US" sz="1543" b="0" i="0" kern="1200" cap="small" dirty="0">
                <a:solidFill>
                  <a:schemeClr val="bg2">
                    <a:lumMod val="40000"/>
                    <a:lumOff val="60000"/>
                  </a:schemeClr>
                </a:solidFill>
                <a:latin typeface="+mj-lt"/>
                <a:ea typeface="+mj-ea"/>
                <a:cs typeface="+mj-cs"/>
              </a:defRPr>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marL="0" lvl="0" indent="0">
              <a:buNone/>
            </a:pPr>
            <a:r>
              <a:rPr lang="en-US"/>
              <a:t>Edit Master text styles</a:t>
            </a:r>
          </a:p>
        </p:txBody>
      </p:sp>
      <p:sp>
        <p:nvSpPr>
          <p:cNvPr id="10" name="Text Placeholder 3"/>
          <p:cNvSpPr>
            <a:spLocks noGrp="1"/>
          </p:cNvSpPr>
          <p:nvPr>
            <p:ph type="body" sz="half" idx="2"/>
          </p:nvPr>
        </p:nvSpPr>
        <p:spPr>
          <a:xfrm>
            <a:off x="955192" y="4795793"/>
            <a:ext cx="7299157" cy="1847921"/>
          </a:xfrm>
        </p:spPr>
        <p:txBody>
          <a:bodyPr anchor="ctr">
            <a:normAutofit/>
          </a:bodyPr>
          <a:lstStyle>
            <a:lvl1pPr marL="0" indent="0">
              <a:buNone/>
              <a:defRPr sz="1984"/>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
        <p:nvSpPr>
          <p:cNvPr id="12" name="TextBox 11"/>
          <p:cNvSpPr txBox="1"/>
          <p:nvPr/>
        </p:nvSpPr>
        <p:spPr>
          <a:xfrm>
            <a:off x="742925" y="1070627"/>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
        <p:nvSpPr>
          <p:cNvPr id="15" name="TextBox 14"/>
          <p:cNvSpPr txBox="1"/>
          <p:nvPr/>
        </p:nvSpPr>
        <p:spPr>
          <a:xfrm>
            <a:off x="7716673" y="2881216"/>
            <a:ext cx="663212" cy="21618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48" dirty="0"/>
              <a:t>”</a:t>
            </a:r>
          </a:p>
        </p:txBody>
      </p:sp>
    </p:spTree>
    <p:extLst>
      <p:ext uri="{BB962C8B-B14F-4D97-AF65-F5344CB8AC3E}">
        <p14:creationId xmlns:p14="http://schemas.microsoft.com/office/powerpoint/2010/main" val="2630046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5191" y="3443853"/>
            <a:ext cx="7299159" cy="1822325"/>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none">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3301333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23472" y="2183906"/>
            <a:ext cx="243717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6" name="Text Placeholder 3"/>
          <p:cNvSpPr>
            <a:spLocks noGrp="1"/>
          </p:cNvSpPr>
          <p:nvPr>
            <p:ph type="body" sz="half" idx="15"/>
          </p:nvPr>
        </p:nvSpPr>
        <p:spPr>
          <a:xfrm>
            <a:off x="539612" y="2939874"/>
            <a:ext cx="242103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Text Placeholder 4"/>
          <p:cNvSpPr>
            <a:spLocks noGrp="1"/>
          </p:cNvSpPr>
          <p:nvPr>
            <p:ph type="body" sz="quarter" idx="3"/>
          </p:nvPr>
        </p:nvSpPr>
        <p:spPr>
          <a:xfrm>
            <a:off x="3211936" y="2183906"/>
            <a:ext cx="2428383"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19" name="Text Placeholder 3"/>
          <p:cNvSpPr>
            <a:spLocks noGrp="1"/>
          </p:cNvSpPr>
          <p:nvPr>
            <p:ph type="body" sz="half" idx="16"/>
          </p:nvPr>
        </p:nvSpPr>
        <p:spPr>
          <a:xfrm>
            <a:off x="3203207" y="2939874"/>
            <a:ext cx="2437111"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14" name="Text Placeholder 4"/>
          <p:cNvSpPr>
            <a:spLocks noGrp="1"/>
          </p:cNvSpPr>
          <p:nvPr>
            <p:ph type="body" sz="quarter" idx="13"/>
          </p:nvPr>
        </p:nvSpPr>
        <p:spPr>
          <a:xfrm>
            <a:off x="5892400" y="2183906"/>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20" name="Text Placeholder 3"/>
          <p:cNvSpPr>
            <a:spLocks noGrp="1"/>
          </p:cNvSpPr>
          <p:nvPr>
            <p:ph type="body" sz="half" idx="17"/>
          </p:nvPr>
        </p:nvSpPr>
        <p:spPr>
          <a:xfrm>
            <a:off x="5892400" y="2939874"/>
            <a:ext cx="2424970" cy="395658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cxnSp>
        <p:nvCxnSpPr>
          <p:cNvPr id="17" name="Straight Connector 16"/>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z="1400">
                <a:latin typeface="Times New Roman"/>
              </a:rPr>
              <a:t>&lt;date/time&gt;</a:t>
            </a:r>
            <a:endParaRPr lang="en-US"/>
          </a:p>
        </p:txBody>
      </p:sp>
      <p:sp>
        <p:nvSpPr>
          <p:cNvPr id="4"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0712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0"/>
            </a:lvl1pPr>
          </a:lstStyle>
          <a:p>
            <a:r>
              <a:rPr lang="en-US"/>
              <a:t>Click to edit Master title style</a:t>
            </a:r>
            <a:endParaRPr lang="en-US" dirty="0"/>
          </a:p>
        </p:txBody>
      </p:sp>
      <p:sp>
        <p:nvSpPr>
          <p:cNvPr id="3" name="Text Placeholder 2"/>
          <p:cNvSpPr>
            <a:spLocks noGrp="1"/>
          </p:cNvSpPr>
          <p:nvPr>
            <p:ph type="body" idx="1"/>
          </p:nvPr>
        </p:nvSpPr>
        <p:spPr>
          <a:xfrm>
            <a:off x="539612" y="4685884"/>
            <a:ext cx="2431534"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29" name="Picture Placeholder 2"/>
          <p:cNvSpPr>
            <a:spLocks noGrp="1" noChangeAspect="1"/>
          </p:cNvSpPr>
          <p:nvPr>
            <p:ph type="pic" idx="15"/>
          </p:nvPr>
        </p:nvSpPr>
        <p:spPr>
          <a:xfrm>
            <a:off x="539612" y="2435895"/>
            <a:ext cx="2431534"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2" name="Text Placeholder 3"/>
          <p:cNvSpPr>
            <a:spLocks noGrp="1"/>
          </p:cNvSpPr>
          <p:nvPr>
            <p:ph type="body" sz="half" idx="18"/>
          </p:nvPr>
        </p:nvSpPr>
        <p:spPr>
          <a:xfrm>
            <a:off x="539612" y="5321108"/>
            <a:ext cx="2431534"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Text Placeholder 4"/>
          <p:cNvSpPr>
            <a:spLocks noGrp="1"/>
          </p:cNvSpPr>
          <p:nvPr>
            <p:ph type="body" sz="quarter" idx="3"/>
          </p:nvPr>
        </p:nvSpPr>
        <p:spPr>
          <a:xfrm>
            <a:off x="3216663" y="4685884"/>
            <a:ext cx="2423656"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30" name="Picture Placeholder 2"/>
          <p:cNvSpPr>
            <a:spLocks noGrp="1" noChangeAspect="1"/>
          </p:cNvSpPr>
          <p:nvPr>
            <p:ph type="pic" idx="21"/>
          </p:nvPr>
        </p:nvSpPr>
        <p:spPr>
          <a:xfrm>
            <a:off x="3216662" y="2435895"/>
            <a:ext cx="2423656"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3" name="Text Placeholder 3"/>
          <p:cNvSpPr>
            <a:spLocks noGrp="1"/>
          </p:cNvSpPr>
          <p:nvPr>
            <p:ph type="body" sz="half" idx="19"/>
          </p:nvPr>
        </p:nvSpPr>
        <p:spPr>
          <a:xfrm>
            <a:off x="3215543" y="5321107"/>
            <a:ext cx="2426866"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14" name="Text Placeholder 4"/>
          <p:cNvSpPr>
            <a:spLocks noGrp="1"/>
          </p:cNvSpPr>
          <p:nvPr>
            <p:ph type="body" sz="quarter" idx="13"/>
          </p:nvPr>
        </p:nvSpPr>
        <p:spPr>
          <a:xfrm>
            <a:off x="5892400" y="4685884"/>
            <a:ext cx="2424970"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31" name="Picture Placeholder 2"/>
          <p:cNvSpPr>
            <a:spLocks noGrp="1" noChangeAspect="1"/>
          </p:cNvSpPr>
          <p:nvPr>
            <p:ph type="pic" idx="22"/>
          </p:nvPr>
        </p:nvSpPr>
        <p:spPr>
          <a:xfrm>
            <a:off x="5892399" y="2435895"/>
            <a:ext cx="2424970"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20"/>
          </p:nvPr>
        </p:nvSpPr>
        <p:spPr>
          <a:xfrm>
            <a:off x="5892298" y="5321104"/>
            <a:ext cx="2428182" cy="726634"/>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cxnSp>
        <p:nvCxnSpPr>
          <p:cNvPr id="19" name="Straight Connector 18"/>
          <p:cNvCxnSpPr/>
          <p:nvPr/>
        </p:nvCxnSpPr>
        <p:spPr>
          <a:xfrm>
            <a:off x="308166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58028"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z="1400">
                <a:latin typeface="Times New Roman"/>
              </a:rPr>
              <a:t>&lt;date/time&gt;</a:t>
            </a:r>
            <a:endParaRPr lang="en-US"/>
          </a:p>
        </p:txBody>
      </p:sp>
      <p:sp>
        <p:nvSpPr>
          <p:cNvPr id="4"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527146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199333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903" y="474232"/>
            <a:ext cx="1449468" cy="642222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9612" y="852315"/>
            <a:ext cx="6139229" cy="60441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294291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78008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5194" y="3154532"/>
            <a:ext cx="7299156" cy="2111646"/>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955192" y="5266178"/>
            <a:ext cx="7299157" cy="948432"/>
          </a:xfrm>
        </p:spPr>
        <p:txBody>
          <a:bodyPr anchor="t"/>
          <a:lstStyle>
            <a:lvl1pPr marL="0" indent="0" algn="l">
              <a:buNone/>
              <a:defRPr sz="2205" cap="all">
                <a:solidFill>
                  <a:schemeClr val="bg2">
                    <a:lumMod val="40000"/>
                    <a:lumOff val="6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z="140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53744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2482" y="2271404"/>
            <a:ext cx="3635941" cy="462505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6483" y="2266462"/>
            <a:ext cx="3635943" cy="462999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27625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2482" y="2099910"/>
            <a:ext cx="3635939"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912482"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6484" y="2099910"/>
            <a:ext cx="3635941" cy="635222"/>
          </a:xfrm>
        </p:spPr>
        <p:txBody>
          <a:bodyPr anchor="b">
            <a:noAutofit/>
          </a:bodyPr>
          <a:lstStyle>
            <a:lvl1pPr marL="0" indent="0">
              <a:buNone/>
              <a:defRPr sz="2646" b="0">
                <a:solidFill>
                  <a:schemeClr val="bg2">
                    <a:lumMod val="40000"/>
                    <a:lumOff val="60000"/>
                  </a:schemeClr>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4676484" y="2771881"/>
            <a:ext cx="3635941" cy="4124573"/>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z="140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9840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9201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z="1400">
                <a:latin typeface="Times New Roman"/>
              </a:rPr>
              <a:t>&lt;date/time&gt;</a:t>
            </a:r>
            <a:endParaRPr lang="en-US"/>
          </a:p>
        </p:txBody>
      </p:sp>
      <p:sp>
        <p:nvSpPr>
          <p:cNvPr id="5" name="Footer Placeholder 2"/>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3"/>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146313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5191" y="1595932"/>
            <a:ext cx="2812810" cy="1595931"/>
          </a:xfrm>
        </p:spPr>
        <p:txBody>
          <a:bodyPr anchor="b"/>
          <a:lstStyle>
            <a:lvl1pPr algn="l">
              <a:defRPr sz="2646" b="0"/>
            </a:lvl1pPr>
          </a:lstStyle>
          <a:p>
            <a:r>
              <a:rPr lang="en-US"/>
              <a:t>Click to edit Master title style</a:t>
            </a:r>
            <a:endParaRPr lang="en-US" dirty="0"/>
          </a:p>
        </p:txBody>
      </p:sp>
      <p:sp>
        <p:nvSpPr>
          <p:cNvPr id="3" name="Content Placeholder 2"/>
          <p:cNvSpPr>
            <a:spLocks noGrp="1"/>
          </p:cNvSpPr>
          <p:nvPr>
            <p:ph idx="1"/>
          </p:nvPr>
        </p:nvSpPr>
        <p:spPr>
          <a:xfrm>
            <a:off x="3957061" y="1595932"/>
            <a:ext cx="4297289" cy="5039783"/>
          </a:xfrm>
        </p:spPr>
        <p:txBody>
          <a:bodyPr anchor="ctr">
            <a:normAutofit/>
          </a:bodyPr>
          <a:lstStyle>
            <a:lvl1pPr>
              <a:defRPr sz="2205"/>
            </a:lvl1pPr>
            <a:lvl2pPr>
              <a:defRPr sz="1984"/>
            </a:lvl2pPr>
            <a:lvl3pPr>
              <a:defRPr sz="1764"/>
            </a:lvl3pPr>
            <a:lvl4pPr>
              <a:defRPr sz="1543"/>
            </a:lvl4pPr>
            <a:lvl5pPr>
              <a:defRPr sz="1543"/>
            </a:lvl5pPr>
            <a:lvl6pPr>
              <a:defRPr sz="1543"/>
            </a:lvl6pPr>
            <a:lvl7pPr>
              <a:defRPr sz="1543"/>
            </a:lvl7pPr>
            <a:lvl8pPr>
              <a:defRPr sz="1543"/>
            </a:lvl8pPr>
            <a:lvl9pPr>
              <a:defRPr sz="154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5191" y="3449453"/>
            <a:ext cx="2812810" cy="3191862"/>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7" name="Date Placeholder 4"/>
          <p:cNvSpPr>
            <a:spLocks noGrp="1"/>
          </p:cNvSpPr>
          <p:nvPr>
            <p:ph type="dt" sz="half" idx="10"/>
          </p:nvPr>
        </p:nvSpPr>
        <p:spPr/>
        <p:txBody>
          <a:bodyPr/>
          <a:lstStyle/>
          <a:p>
            <a:r>
              <a:rPr lang="en-US" sz="1400">
                <a:latin typeface="Times New Roman"/>
              </a:rPr>
              <a:t>&lt;date/time&gt;</a:t>
            </a:r>
            <a:endParaRPr lang="en-US"/>
          </a:p>
        </p:txBody>
      </p:sp>
      <p:sp>
        <p:nvSpPr>
          <p:cNvPr id="5"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6" name="Slide Number Placeholder 6"/>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407954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326" y="2043903"/>
            <a:ext cx="4212028" cy="1735934"/>
          </a:xfrm>
        </p:spPr>
        <p:txBody>
          <a:bodyPr anchor="b">
            <a:normAutofit/>
          </a:bodyPr>
          <a:lstStyle>
            <a:lvl1pPr algn="l">
              <a:defRPr sz="396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47541" y="1259946"/>
            <a:ext cx="2646853" cy="50397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955191" y="4031827"/>
            <a:ext cx="4205473" cy="1511935"/>
          </a:xfrm>
        </p:spPr>
        <p:txBody>
          <a:bodyPr>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Edit Master text styles</a:t>
            </a:r>
          </a:p>
        </p:txBody>
      </p:sp>
      <p:sp>
        <p:nvSpPr>
          <p:cNvPr id="5" name="Date Placeholder 4"/>
          <p:cNvSpPr>
            <a:spLocks noGrp="1"/>
          </p:cNvSpPr>
          <p:nvPr>
            <p:ph type="dt" sz="half" idx="10"/>
          </p:nvPr>
        </p:nvSpPr>
        <p:spPr/>
        <p:txBody>
          <a:bodyPr/>
          <a:lstStyle/>
          <a:p>
            <a:r>
              <a:rPr lang="en-US" sz="140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83768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44686" y="1847921"/>
            <a:ext cx="3108193" cy="310786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72645" y="-503978"/>
            <a:ext cx="1764109" cy="1763924"/>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44686" y="6719711"/>
            <a:ext cx="1092068" cy="1091953"/>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761" y="2939874"/>
            <a:ext cx="4620286" cy="4619801"/>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5808" y="3191863"/>
            <a:ext cx="2604161" cy="2603888"/>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39035" y="0"/>
            <a:ext cx="756047" cy="121194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359" y="499038"/>
            <a:ext cx="7778066" cy="154382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2482" y="2262970"/>
            <a:ext cx="7399132" cy="462474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62763" y="2015869"/>
            <a:ext cx="1091952" cy="252081"/>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r>
              <a:rPr lang="en-US" sz="1400">
                <a:latin typeface="Times New Roman"/>
              </a:rPr>
              <a:t>&lt;date/time&gt;</a:t>
            </a:r>
            <a:endParaRPr lang="en-US"/>
          </a:p>
        </p:txBody>
      </p:sp>
      <p:sp>
        <p:nvSpPr>
          <p:cNvPr id="5" name="Footer Placeholder 4"/>
          <p:cNvSpPr>
            <a:spLocks noGrp="1"/>
          </p:cNvSpPr>
          <p:nvPr>
            <p:ph type="ftr" sz="quarter" idx="3"/>
          </p:nvPr>
        </p:nvSpPr>
        <p:spPr>
          <a:xfrm rot="5400000">
            <a:off x="6872043" y="3597249"/>
            <a:ext cx="4254709" cy="252082"/>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pPr algn="ctr"/>
            <a:r>
              <a:rPr lang="en-US" sz="1400">
                <a:latin typeface="Times New Roman"/>
              </a:rPr>
              <a:t>&lt;footer&gt;</a:t>
            </a:r>
            <a:endParaRPr lang="en-US"/>
          </a:p>
        </p:txBody>
      </p:sp>
      <p:sp>
        <p:nvSpPr>
          <p:cNvPr id="6" name="Slide Number Placeholder 5"/>
          <p:cNvSpPr>
            <a:spLocks noGrp="1"/>
          </p:cNvSpPr>
          <p:nvPr>
            <p:ph type="sldNum" sz="quarter" idx="4"/>
          </p:nvPr>
        </p:nvSpPr>
        <p:spPr bwMode="gray">
          <a:xfrm>
            <a:off x="8561951" y="325995"/>
            <a:ext cx="693223" cy="846233"/>
          </a:xfrm>
          <a:prstGeom prst="rect">
            <a:avLst/>
          </a:prstGeom>
        </p:spPr>
        <p:txBody>
          <a:bodyPr vert="horz" lIns="91440" tIns="45720" rIns="91440" bIns="45720" rtlCol="0" anchor="b"/>
          <a:lstStyle>
            <a:lvl1pPr algn="ctr">
              <a:defRPr sz="3088" b="0" i="0">
                <a:solidFill>
                  <a:schemeClr val="tx1">
                    <a:tint val="75000"/>
                  </a:schemeClr>
                </a:solidFill>
              </a:defRPr>
            </a:lvl1pPr>
          </a:lstStyle>
          <a:p>
            <a:pPr algn="r"/>
            <a:fld id="{9B71F6CC-C15F-4ED3-944C-A23506AFD6FC}" type="slidenum">
              <a:rPr lang="en-US" sz="1400" smtClean="0">
                <a:latin typeface="Times New Roman"/>
              </a:rPr>
              <a:t>‹#›</a:t>
            </a:fld>
            <a:endParaRPr lang="en-US"/>
          </a:p>
        </p:txBody>
      </p:sp>
    </p:spTree>
    <p:extLst>
      <p:ext uri="{BB962C8B-B14F-4D97-AF65-F5344CB8AC3E}">
        <p14:creationId xmlns:p14="http://schemas.microsoft.com/office/powerpoint/2010/main" val="224786431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503979" rtl="0" eaLnBrk="1" latinLnBrk="0" hangingPunct="1">
        <a:spcBef>
          <a:spcPct val="0"/>
        </a:spcBef>
        <a:buNone/>
        <a:defRPr sz="463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85" indent="-377985" algn="l" defTabSz="503979" rtl="0" eaLnBrk="1" latinLnBrk="0" hangingPunct="1">
        <a:spcBef>
          <a:spcPts val="1102"/>
        </a:spcBef>
        <a:spcAft>
          <a:spcPts val="0"/>
        </a:spcAft>
        <a:buClr>
          <a:schemeClr val="bg2">
            <a:lumMod val="40000"/>
            <a:lumOff val="60000"/>
          </a:schemeClr>
        </a:buClr>
        <a:buSzPct val="80000"/>
        <a:buFont typeface="Wingdings 3" charset="2"/>
        <a:buChar char=""/>
        <a:defRPr sz="2205" b="0" i="0" kern="1200">
          <a:solidFill>
            <a:schemeClr val="tx1"/>
          </a:solidFill>
          <a:latin typeface="+mj-lt"/>
          <a:ea typeface="+mj-ea"/>
          <a:cs typeface="+mj-cs"/>
        </a:defRPr>
      </a:lvl1pPr>
      <a:lvl2pPr marL="818967" indent="-314988" algn="l" defTabSz="503979" rtl="0" eaLnBrk="1" latinLnBrk="0" hangingPunct="1">
        <a:spcBef>
          <a:spcPts val="1102"/>
        </a:spcBef>
        <a:spcAft>
          <a:spcPts val="0"/>
        </a:spcAft>
        <a:buClr>
          <a:schemeClr val="bg2">
            <a:lumMod val="40000"/>
            <a:lumOff val="60000"/>
          </a:schemeClr>
        </a:buClr>
        <a:buSzPct val="80000"/>
        <a:buFont typeface="Wingdings 3" charset="2"/>
        <a:buChar char=""/>
        <a:defRPr sz="1984" b="0" i="0" kern="1200">
          <a:solidFill>
            <a:schemeClr val="tx1"/>
          </a:solidFill>
          <a:latin typeface="+mj-lt"/>
          <a:ea typeface="+mj-ea"/>
          <a:cs typeface="+mj-cs"/>
        </a:defRPr>
      </a:lvl2pPr>
      <a:lvl3pPr marL="1259951"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764" b="0" i="0" kern="1200">
          <a:solidFill>
            <a:schemeClr val="tx1"/>
          </a:solidFill>
          <a:latin typeface="+mj-lt"/>
          <a:ea typeface="+mj-ea"/>
          <a:cs typeface="+mj-cs"/>
        </a:defRPr>
      </a:lvl3pPr>
      <a:lvl4pPr marL="176393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4pPr>
      <a:lvl5pPr marL="226790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5pPr>
      <a:lvl6pPr marL="277189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6pPr>
      <a:lvl7pPr marL="327586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7pPr>
      <a:lvl8pPr marL="3779850"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8pPr>
      <a:lvl9pPr marL="4283829" indent="-251990" algn="l" defTabSz="503979" rtl="0" eaLnBrk="1" latinLnBrk="0" hangingPunct="1">
        <a:spcBef>
          <a:spcPts val="1102"/>
        </a:spcBef>
        <a:spcAft>
          <a:spcPts val="0"/>
        </a:spcAft>
        <a:buClr>
          <a:schemeClr val="bg2">
            <a:lumMod val="40000"/>
            <a:lumOff val="60000"/>
          </a:schemeClr>
        </a:buClr>
        <a:buSzPct val="80000"/>
        <a:buFont typeface="Wingdings 3" charset="2"/>
        <a:buChar char=""/>
        <a:defRPr sz="1543" b="0" i="0" kern="1200">
          <a:solidFill>
            <a:schemeClr val="tx1"/>
          </a:solidFill>
          <a:latin typeface="+mj-lt"/>
          <a:ea typeface="+mj-ea"/>
          <a:cs typeface="+mj-cs"/>
        </a:defRPr>
      </a:lvl9pPr>
    </p:bodyStyle>
    <p:otherStyle>
      <a:defPPr>
        <a:defRPr lang="en-US"/>
      </a:defPPr>
      <a:lvl1pPr marL="0" algn="l" defTabSz="503979" rtl="0" eaLnBrk="1" latinLnBrk="0" hangingPunct="1">
        <a:defRPr sz="1984" kern="1200">
          <a:solidFill>
            <a:schemeClr val="tx1"/>
          </a:solidFill>
          <a:latin typeface="+mn-lt"/>
          <a:ea typeface="+mn-ea"/>
          <a:cs typeface="+mn-cs"/>
        </a:defRPr>
      </a:lvl1pPr>
      <a:lvl2pPr marL="503979" algn="l" defTabSz="503979" rtl="0" eaLnBrk="1" latinLnBrk="0" hangingPunct="1">
        <a:defRPr sz="1984" kern="1200">
          <a:solidFill>
            <a:schemeClr val="tx1"/>
          </a:solidFill>
          <a:latin typeface="+mn-lt"/>
          <a:ea typeface="+mn-ea"/>
          <a:cs typeface="+mn-cs"/>
        </a:defRPr>
      </a:lvl2pPr>
      <a:lvl3pPr marL="1007960" algn="l" defTabSz="503979" rtl="0" eaLnBrk="1" latinLnBrk="0" hangingPunct="1">
        <a:defRPr sz="1984" kern="1200">
          <a:solidFill>
            <a:schemeClr val="tx1"/>
          </a:solidFill>
          <a:latin typeface="+mn-lt"/>
          <a:ea typeface="+mn-ea"/>
          <a:cs typeface="+mn-cs"/>
        </a:defRPr>
      </a:lvl3pPr>
      <a:lvl4pPr marL="1511939" algn="l" defTabSz="503979" rtl="0" eaLnBrk="1" latinLnBrk="0" hangingPunct="1">
        <a:defRPr sz="1984" kern="1200">
          <a:solidFill>
            <a:schemeClr val="tx1"/>
          </a:solidFill>
          <a:latin typeface="+mn-lt"/>
          <a:ea typeface="+mn-ea"/>
          <a:cs typeface="+mn-cs"/>
        </a:defRPr>
      </a:lvl4pPr>
      <a:lvl5pPr marL="2015920" algn="l" defTabSz="503979" rtl="0" eaLnBrk="1" latinLnBrk="0" hangingPunct="1">
        <a:defRPr sz="1984" kern="1200">
          <a:solidFill>
            <a:schemeClr val="tx1"/>
          </a:solidFill>
          <a:latin typeface="+mn-lt"/>
          <a:ea typeface="+mn-ea"/>
          <a:cs typeface="+mn-cs"/>
        </a:defRPr>
      </a:lvl5pPr>
      <a:lvl6pPr marL="2519900" algn="l" defTabSz="503979" rtl="0" eaLnBrk="1" latinLnBrk="0" hangingPunct="1">
        <a:defRPr sz="1984" kern="1200">
          <a:solidFill>
            <a:schemeClr val="tx1"/>
          </a:solidFill>
          <a:latin typeface="+mn-lt"/>
          <a:ea typeface="+mn-ea"/>
          <a:cs typeface="+mn-cs"/>
        </a:defRPr>
      </a:lvl6pPr>
      <a:lvl7pPr marL="3023880" algn="l" defTabSz="503979" rtl="0" eaLnBrk="1" latinLnBrk="0" hangingPunct="1">
        <a:defRPr sz="1984" kern="1200">
          <a:solidFill>
            <a:schemeClr val="tx1"/>
          </a:solidFill>
          <a:latin typeface="+mn-lt"/>
          <a:ea typeface="+mn-ea"/>
          <a:cs typeface="+mn-cs"/>
        </a:defRPr>
      </a:lvl7pPr>
      <a:lvl8pPr marL="3527859" algn="l" defTabSz="503979" rtl="0" eaLnBrk="1" latinLnBrk="0" hangingPunct="1">
        <a:defRPr sz="1984" kern="1200">
          <a:solidFill>
            <a:schemeClr val="tx1"/>
          </a:solidFill>
          <a:latin typeface="+mn-lt"/>
          <a:ea typeface="+mn-ea"/>
          <a:cs typeface="+mn-cs"/>
        </a:defRPr>
      </a:lvl8pPr>
      <a:lvl9pPr marL="4031840" algn="l" defTabSz="503979"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10" Type="http://schemas.openxmlformats.org/officeDocument/2006/relationships/image" Target="../media/image41.jpeg"/><Relationship Id="rId4" Type="http://schemas.openxmlformats.org/officeDocument/2006/relationships/image" Target="../media/image35.jpeg"/><Relationship Id="rId9" Type="http://schemas.openxmlformats.org/officeDocument/2006/relationships/image" Target="../media/image4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8" y="1840158"/>
            <a:ext cx="8030521" cy="2477842"/>
          </a:xfrm>
        </p:spPr>
        <p:txBody>
          <a:bodyPr/>
          <a:lstStyle/>
          <a:p>
            <a:pPr algn="ctr"/>
            <a:r>
              <a:rPr lang="en-IN" sz="4800" b="1" dirty="0">
                <a:latin typeface="AR JULIAN" panose="02000000000000000000" pitchFamily="2" charset="0"/>
              </a:rPr>
              <a:t>Gender and Age Classification using Facial Features</a:t>
            </a:r>
          </a:p>
        </p:txBody>
      </p:sp>
      <p:sp>
        <p:nvSpPr>
          <p:cNvPr id="3" name="Content Placeholder 2"/>
          <p:cNvSpPr>
            <a:spLocks noGrp="1"/>
          </p:cNvSpPr>
          <p:nvPr>
            <p:ph idx="1"/>
          </p:nvPr>
        </p:nvSpPr>
        <p:spPr>
          <a:xfrm>
            <a:off x="2273922" y="5770880"/>
            <a:ext cx="7399132" cy="2823711"/>
          </a:xfrm>
        </p:spPr>
        <p:txBody>
          <a:bodyPr/>
          <a:lstStyle/>
          <a:p>
            <a:pPr marL="0" indent="0" algn="r">
              <a:buNone/>
            </a:pPr>
            <a:r>
              <a:rPr lang="en-IN" b="1" dirty="0">
                <a:solidFill>
                  <a:schemeClr val="tx1">
                    <a:lumMod val="95000"/>
                  </a:schemeClr>
                </a:solidFill>
              </a:rPr>
              <a:t>DR. Aron </a:t>
            </a:r>
            <a:r>
              <a:rPr lang="en-IN" b="1" dirty="0" err="1">
                <a:solidFill>
                  <a:schemeClr val="tx1">
                    <a:lumMod val="95000"/>
                  </a:schemeClr>
                </a:solidFill>
              </a:rPr>
              <a:t>Culotta</a:t>
            </a:r>
            <a:endParaRPr lang="en-IN" b="1" dirty="0">
              <a:solidFill>
                <a:schemeClr val="tx1">
                  <a:lumMod val="95000"/>
                </a:schemeClr>
              </a:solidFill>
            </a:endParaRPr>
          </a:p>
          <a:p>
            <a:pPr marL="0" indent="0" algn="r">
              <a:buNone/>
            </a:pPr>
            <a:r>
              <a:rPr lang="en-IN" b="1" dirty="0">
                <a:solidFill>
                  <a:schemeClr val="tx1">
                    <a:lumMod val="95000"/>
                  </a:schemeClr>
                </a:solidFill>
              </a:rPr>
              <a:t>Harsh Parikh</a:t>
            </a:r>
          </a:p>
        </p:txBody>
      </p:sp>
    </p:spTree>
    <p:extLst>
      <p:ext uri="{BB962C8B-B14F-4D97-AF65-F5344CB8AC3E}">
        <p14:creationId xmlns:p14="http://schemas.microsoft.com/office/powerpoint/2010/main" val="47222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p:spPr>
        <p:txBody>
          <a:bodyPr lIns="0" tIns="0" rIns="0" bIns="0" anchor="ctr"/>
          <a:lstStyle/>
          <a:p>
            <a:pPr algn="ctr"/>
            <a:r>
              <a:rPr lang="en-US" sz="3200" dirty="0">
                <a:latin typeface="AR JULIAN" panose="02000000000000000000" pitchFamily="2" charset="0"/>
              </a:rPr>
              <a:t>Baseline Classifier Results (Age)</a:t>
            </a:r>
            <a:endParaRPr dirty="0">
              <a:latin typeface="AR JULIAN" panose="02000000000000000000" pitchFamily="2" charset="0"/>
            </a:endParaRPr>
          </a:p>
        </p:txBody>
      </p:sp>
      <p:sp>
        <p:nvSpPr>
          <p:cNvPr id="78" name="TextShape 2"/>
          <p:cNvSpPr txBox="1"/>
          <p:nvPr/>
        </p:nvSpPr>
        <p:spPr>
          <a:xfrm>
            <a:off x="504000" y="1769040"/>
            <a:ext cx="9071640" cy="4384440"/>
          </a:xfrm>
          <a:prstGeom prst="rect">
            <a:avLst/>
          </a:prstGeom>
        </p:spPr>
        <p:txBody>
          <a:bodyPr lIns="0" tIns="0" rIns="0" bIns="0"/>
          <a:lstStyle/>
          <a:p>
            <a:endParaRPr/>
          </a:p>
        </p:txBody>
      </p:sp>
      <p:pic>
        <p:nvPicPr>
          <p:cNvPr id="79" name="Picture 78"/>
          <p:cNvPicPr/>
          <p:nvPr/>
        </p:nvPicPr>
        <p:blipFill>
          <a:blip r:embed="rId2"/>
          <a:stretch>
            <a:fillRect/>
          </a:stretch>
        </p:blipFill>
        <p:spPr>
          <a:xfrm>
            <a:off x="678600" y="2324520"/>
            <a:ext cx="4899240" cy="1932520"/>
          </a:xfrm>
          <a:prstGeom prst="rect">
            <a:avLst/>
          </a:prstGeom>
          <a:ln>
            <a:noFill/>
          </a:ln>
        </p:spPr>
      </p:pic>
      <p:pic>
        <p:nvPicPr>
          <p:cNvPr id="80" name="Picture 79"/>
          <p:cNvPicPr/>
          <p:nvPr/>
        </p:nvPicPr>
        <p:blipFill>
          <a:blip r:embed="rId3"/>
          <a:stretch>
            <a:fillRect/>
          </a:stretch>
        </p:blipFill>
        <p:spPr>
          <a:xfrm>
            <a:off x="4851720" y="5082362"/>
            <a:ext cx="4723920" cy="1867077"/>
          </a:xfrm>
          <a:prstGeom prst="rect">
            <a:avLst/>
          </a:prstGeom>
          <a:ln>
            <a:noFill/>
          </a:ln>
        </p:spPr>
      </p:pic>
      <p:sp>
        <p:nvSpPr>
          <p:cNvPr id="2" name="Rectangle 1"/>
          <p:cNvSpPr/>
          <p:nvPr/>
        </p:nvSpPr>
        <p:spPr>
          <a:xfrm>
            <a:off x="2344300" y="1862114"/>
            <a:ext cx="1445380" cy="369332"/>
          </a:xfrm>
          <a:prstGeom prst="rect">
            <a:avLst/>
          </a:prstGeom>
        </p:spPr>
        <p:txBody>
          <a:bodyPr wrap="square">
            <a:spAutoFit/>
          </a:bodyPr>
          <a:lstStyle/>
          <a:p>
            <a:r>
              <a:rPr lang="en-IN" b="1" dirty="0"/>
              <a:t>With edge</a:t>
            </a:r>
          </a:p>
        </p:txBody>
      </p:sp>
      <p:sp>
        <p:nvSpPr>
          <p:cNvPr id="3" name="Rectangle 2"/>
          <p:cNvSpPr/>
          <p:nvPr/>
        </p:nvSpPr>
        <p:spPr>
          <a:xfrm>
            <a:off x="6446414" y="4610250"/>
            <a:ext cx="1721946" cy="369332"/>
          </a:xfrm>
          <a:prstGeom prst="rect">
            <a:avLst/>
          </a:prstGeom>
        </p:spPr>
        <p:txBody>
          <a:bodyPr wrap="none">
            <a:spAutoFit/>
          </a:bodyPr>
          <a:lstStyle/>
          <a:p>
            <a:r>
              <a:rPr lang="en-IN" b="1" dirty="0"/>
              <a:t>Without edge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lIns="0" tIns="0" rIns="0" bIns="0" anchor="ctr"/>
          <a:lstStyle/>
          <a:p>
            <a:pPr algn="ctr"/>
            <a:r>
              <a:rPr lang="en-US" sz="4400" dirty="0">
                <a:latin typeface="AR JULIAN" panose="02000000000000000000" pitchFamily="2" charset="0"/>
              </a:rPr>
              <a:t>CNN or </a:t>
            </a:r>
            <a:r>
              <a:rPr lang="en-US" sz="4400" dirty="0" err="1">
                <a:latin typeface="AR JULIAN" panose="02000000000000000000" pitchFamily="2" charset="0"/>
              </a:rPr>
              <a:t>ConvNet</a:t>
            </a:r>
            <a:endParaRPr dirty="0">
              <a:latin typeface="AR JULIAN" panose="02000000000000000000" pitchFamily="2" charset="0"/>
            </a:endParaRPr>
          </a:p>
        </p:txBody>
      </p:sp>
      <p:pic>
        <p:nvPicPr>
          <p:cNvPr id="82" name="Picture 81"/>
          <p:cNvPicPr/>
          <p:nvPr/>
        </p:nvPicPr>
        <p:blipFill>
          <a:blip r:embed="rId2"/>
          <a:stretch>
            <a:fillRect/>
          </a:stretch>
        </p:blipFill>
        <p:spPr>
          <a:xfrm>
            <a:off x="1201479" y="2468880"/>
            <a:ext cx="7570381" cy="4592320"/>
          </a:xfrm>
          <a:prstGeom prst="rect">
            <a:avLst/>
          </a:prstGeom>
          <a:ln>
            <a:noFill/>
          </a:ln>
        </p:spPr>
      </p:pic>
      <p:sp>
        <p:nvSpPr>
          <p:cNvPr id="83" name="TextShape 2"/>
          <p:cNvSpPr txBox="1"/>
          <p:nvPr/>
        </p:nvSpPr>
        <p:spPr>
          <a:xfrm>
            <a:off x="365760" y="1563480"/>
            <a:ext cx="9326880" cy="734040"/>
          </a:xfrm>
          <a:prstGeom prst="rect">
            <a:avLst/>
          </a:prstGeom>
        </p:spPr>
        <p:txBody>
          <a:bodyPr lIns="90000" tIns="45000" rIns="90000" bIns="45000"/>
          <a:lstStyle/>
          <a:p>
            <a:pPr algn="just"/>
            <a:r>
              <a:rPr lang="en-US" sz="1600" dirty="0">
                <a:latin typeface="Arial"/>
              </a:rPr>
              <a:t>A Convolutional Neural Network (CNN) is comprised of one or more convolutional layers and then followed by one or more fully connected layers as in a standard </a:t>
            </a:r>
            <a:r>
              <a:rPr lang="en-US" dirty="0">
                <a:latin typeface="Arial"/>
              </a:rPr>
              <a:t>m</a:t>
            </a:r>
            <a:r>
              <a:rPr lang="en-US" sz="1600" dirty="0">
                <a:latin typeface="Arial"/>
              </a:rPr>
              <a:t>ultilayer neural network. </a:t>
            </a:r>
            <a:endParaRPr dirty="0"/>
          </a:p>
        </p:txBody>
      </p:sp>
    </p:spTree>
  </p:cSld>
  <p:clrMapOvr>
    <a:masterClrMapping/>
  </p:clrMapOvr>
  <mc:AlternateContent xmlns:mc="http://schemas.openxmlformats.org/markup-compatibility/2006">
    <mc:Choice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p:spPr>
        <p:txBody>
          <a:bodyPr lIns="0" tIns="0" rIns="0" bIns="0" anchor="ctr"/>
          <a:lstStyle/>
          <a:p>
            <a:pPr algn="ctr"/>
            <a:r>
              <a:rPr lang="en-US" sz="4400" dirty="0">
                <a:latin typeface="AR JULIAN" panose="02000000000000000000" pitchFamily="2" charset="0"/>
              </a:rPr>
              <a:t>Contd.</a:t>
            </a:r>
            <a:endParaRPr dirty="0">
              <a:latin typeface="AR JULIAN" panose="02000000000000000000" pitchFamily="2" charset="0"/>
            </a:endParaRPr>
          </a:p>
        </p:txBody>
      </p:sp>
      <p:pic>
        <p:nvPicPr>
          <p:cNvPr id="85" name="Picture 84"/>
          <p:cNvPicPr/>
          <p:nvPr/>
        </p:nvPicPr>
        <p:blipFill>
          <a:blip r:embed="rId2"/>
          <a:stretch>
            <a:fillRect/>
          </a:stretch>
        </p:blipFill>
        <p:spPr>
          <a:xfrm>
            <a:off x="2514960" y="1645920"/>
            <a:ext cx="5257440" cy="4000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p:spPr>
        <p:txBody>
          <a:bodyPr lIns="0" tIns="0" rIns="0" bIns="0" anchor="ctr"/>
          <a:lstStyle/>
          <a:p>
            <a:pPr algn="ctr"/>
            <a:r>
              <a:rPr lang="en-US" sz="3600" dirty="0">
                <a:latin typeface="AR JULIAN" panose="02000000000000000000" pitchFamily="2" charset="0"/>
              </a:rPr>
              <a:t>CNN Results for Gender</a:t>
            </a:r>
            <a:endParaRPr sz="2000" dirty="0">
              <a:latin typeface="AR JULIAN" panose="02000000000000000000" pitchFamily="2" charset="0"/>
            </a:endParaRPr>
          </a:p>
        </p:txBody>
      </p:sp>
      <p:pic>
        <p:nvPicPr>
          <p:cNvPr id="88" name="Picture 87"/>
          <p:cNvPicPr/>
          <p:nvPr/>
        </p:nvPicPr>
        <p:blipFill>
          <a:blip r:embed="rId2"/>
          <a:stretch>
            <a:fillRect/>
          </a:stretch>
        </p:blipFill>
        <p:spPr>
          <a:xfrm>
            <a:off x="616688" y="2927268"/>
            <a:ext cx="3955312" cy="3314043"/>
          </a:xfrm>
          <a:prstGeom prst="rect">
            <a:avLst/>
          </a:prstGeom>
          <a:ln>
            <a:noFill/>
          </a:ln>
        </p:spPr>
      </p:pic>
      <p:pic>
        <p:nvPicPr>
          <p:cNvPr id="89" name="Picture 88"/>
          <p:cNvPicPr/>
          <p:nvPr/>
        </p:nvPicPr>
        <p:blipFill>
          <a:blip r:embed="rId3"/>
          <a:stretch>
            <a:fillRect/>
          </a:stretch>
        </p:blipFill>
        <p:spPr>
          <a:xfrm>
            <a:off x="5427900" y="5022351"/>
            <a:ext cx="3441780" cy="2437920"/>
          </a:xfrm>
          <a:prstGeom prst="rect">
            <a:avLst/>
          </a:prstGeom>
          <a:ln>
            <a:noFill/>
          </a:ln>
        </p:spPr>
      </p:pic>
      <p:pic>
        <p:nvPicPr>
          <p:cNvPr id="90" name="Picture 89"/>
          <p:cNvPicPr/>
          <p:nvPr/>
        </p:nvPicPr>
        <p:blipFill>
          <a:blip r:embed="rId4"/>
          <a:stretch>
            <a:fillRect/>
          </a:stretch>
        </p:blipFill>
        <p:spPr>
          <a:xfrm>
            <a:off x="5221800" y="1996920"/>
            <a:ext cx="3647880" cy="2666520"/>
          </a:xfrm>
          <a:prstGeom prst="rect">
            <a:avLst/>
          </a:prstGeom>
          <a:ln>
            <a:noFill/>
          </a:ln>
        </p:spPr>
      </p:pic>
      <p:sp>
        <p:nvSpPr>
          <p:cNvPr id="2" name="TextBox 1"/>
          <p:cNvSpPr txBox="1"/>
          <p:nvPr/>
        </p:nvSpPr>
        <p:spPr>
          <a:xfrm>
            <a:off x="1289282" y="2588714"/>
            <a:ext cx="3147237" cy="338554"/>
          </a:xfrm>
          <a:prstGeom prst="rect">
            <a:avLst/>
          </a:prstGeom>
          <a:noFill/>
        </p:spPr>
        <p:txBody>
          <a:bodyPr wrap="square" rtlCol="0">
            <a:spAutoFit/>
          </a:bodyPr>
          <a:lstStyle/>
          <a:p>
            <a:r>
              <a:rPr lang="en-IN" sz="1600" dirty="0"/>
              <a:t>Accuracy on 1000 epochs</a:t>
            </a:r>
          </a:p>
        </p:txBody>
      </p:sp>
      <p:sp>
        <p:nvSpPr>
          <p:cNvPr id="3" name="Rectangle 2"/>
          <p:cNvSpPr/>
          <p:nvPr/>
        </p:nvSpPr>
        <p:spPr>
          <a:xfrm>
            <a:off x="5740297" y="1522099"/>
            <a:ext cx="3001143" cy="369332"/>
          </a:xfrm>
          <a:prstGeom prst="rect">
            <a:avLst/>
          </a:prstGeom>
        </p:spPr>
        <p:txBody>
          <a:bodyPr wrap="none">
            <a:spAutoFit/>
          </a:bodyPr>
          <a:lstStyle/>
          <a:p>
            <a:r>
              <a:rPr lang="en-IN" dirty="0"/>
              <a:t>Accuracy on 200 epochs</a:t>
            </a:r>
          </a:p>
        </p:txBody>
      </p:sp>
      <p:sp>
        <p:nvSpPr>
          <p:cNvPr id="4" name="Rectangle 3"/>
          <p:cNvSpPr/>
          <p:nvPr/>
        </p:nvSpPr>
        <p:spPr>
          <a:xfrm>
            <a:off x="5500648" y="4789103"/>
            <a:ext cx="3480440" cy="307777"/>
          </a:xfrm>
          <a:prstGeom prst="rect">
            <a:avLst/>
          </a:prstGeom>
        </p:spPr>
        <p:txBody>
          <a:bodyPr wrap="none">
            <a:spAutoFit/>
          </a:bodyPr>
          <a:lstStyle/>
          <a:p>
            <a:r>
              <a:rPr lang="en-IN" sz="1400" dirty="0"/>
              <a:t>Gender classification for whole image</a:t>
            </a:r>
          </a:p>
        </p:txBody>
      </p:sp>
      <p:sp>
        <p:nvSpPr>
          <p:cNvPr id="5" name="TextBox 4"/>
          <p:cNvSpPr txBox="1"/>
          <p:nvPr/>
        </p:nvSpPr>
        <p:spPr>
          <a:xfrm>
            <a:off x="1055104" y="6492240"/>
            <a:ext cx="3078480" cy="369332"/>
          </a:xfrm>
          <a:prstGeom prst="rect">
            <a:avLst/>
          </a:prstGeom>
          <a:noFill/>
        </p:spPr>
        <p:txBody>
          <a:bodyPr wrap="square" rtlCol="0">
            <a:spAutoFit/>
          </a:bodyPr>
          <a:lstStyle/>
          <a:p>
            <a:r>
              <a:rPr lang="en-IN" dirty="0"/>
              <a:t>Testing Accuracy = 0.81</a:t>
            </a:r>
          </a:p>
        </p:txBody>
      </p:sp>
    </p:spTree>
  </p:cSld>
  <p:clrMapOvr>
    <a:masterClrMapping/>
  </p:clrMapOvr>
  <p:transition spd="slow">
    <p:push dir="u"/>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p:spPr>
        <p:txBody>
          <a:bodyPr lIns="0" tIns="0" rIns="0" bIns="0" anchor="ctr"/>
          <a:lstStyle/>
          <a:p>
            <a:pPr algn="ctr"/>
            <a:r>
              <a:rPr lang="en-US" sz="3600" dirty="0">
                <a:latin typeface="AR JULIAN" panose="02000000000000000000" pitchFamily="2" charset="0"/>
              </a:rPr>
              <a:t>CNN Results for Age</a:t>
            </a:r>
            <a:endParaRPr sz="2000" dirty="0">
              <a:latin typeface="AR JULIAN" panose="02000000000000000000" pitchFamily="2" charset="0"/>
            </a:endParaRPr>
          </a:p>
        </p:txBody>
      </p:sp>
      <p:pic>
        <p:nvPicPr>
          <p:cNvPr id="93" name="Picture 92"/>
          <p:cNvPicPr/>
          <p:nvPr/>
        </p:nvPicPr>
        <p:blipFill>
          <a:blip r:embed="rId2"/>
          <a:stretch>
            <a:fillRect/>
          </a:stretch>
        </p:blipFill>
        <p:spPr>
          <a:xfrm>
            <a:off x="542545" y="2674600"/>
            <a:ext cx="4146455" cy="3478879"/>
          </a:xfrm>
          <a:prstGeom prst="rect">
            <a:avLst/>
          </a:prstGeom>
          <a:ln>
            <a:noFill/>
          </a:ln>
        </p:spPr>
      </p:pic>
      <p:pic>
        <p:nvPicPr>
          <p:cNvPr id="94" name="Picture 93"/>
          <p:cNvPicPr/>
          <p:nvPr/>
        </p:nvPicPr>
        <p:blipFill>
          <a:blip r:embed="rId3"/>
          <a:stretch>
            <a:fillRect/>
          </a:stretch>
        </p:blipFill>
        <p:spPr>
          <a:xfrm>
            <a:off x="5488388" y="2268000"/>
            <a:ext cx="3504960" cy="2437920"/>
          </a:xfrm>
          <a:prstGeom prst="rect">
            <a:avLst/>
          </a:prstGeom>
          <a:ln>
            <a:noFill/>
          </a:ln>
        </p:spPr>
      </p:pic>
      <p:pic>
        <p:nvPicPr>
          <p:cNvPr id="95" name="Picture 94"/>
          <p:cNvPicPr/>
          <p:nvPr/>
        </p:nvPicPr>
        <p:blipFill>
          <a:blip r:embed="rId4"/>
          <a:stretch>
            <a:fillRect/>
          </a:stretch>
        </p:blipFill>
        <p:spPr>
          <a:xfrm>
            <a:off x="5308380" y="4820219"/>
            <a:ext cx="3647880" cy="2666520"/>
          </a:xfrm>
          <a:prstGeom prst="rect">
            <a:avLst/>
          </a:prstGeom>
          <a:ln>
            <a:noFill/>
          </a:ln>
        </p:spPr>
      </p:pic>
      <p:sp>
        <p:nvSpPr>
          <p:cNvPr id="7" name="TextBox 6"/>
          <p:cNvSpPr txBox="1"/>
          <p:nvPr/>
        </p:nvSpPr>
        <p:spPr>
          <a:xfrm>
            <a:off x="1301426" y="2130486"/>
            <a:ext cx="3147237" cy="369332"/>
          </a:xfrm>
          <a:prstGeom prst="rect">
            <a:avLst/>
          </a:prstGeom>
          <a:noFill/>
        </p:spPr>
        <p:txBody>
          <a:bodyPr wrap="square" rtlCol="0">
            <a:spAutoFit/>
          </a:bodyPr>
          <a:lstStyle/>
          <a:p>
            <a:r>
              <a:rPr lang="en-IN" dirty="0"/>
              <a:t>Accuracy on 1000 epochs</a:t>
            </a:r>
          </a:p>
        </p:txBody>
      </p:sp>
      <p:sp>
        <p:nvSpPr>
          <p:cNvPr id="8" name="Rectangle 7"/>
          <p:cNvSpPr/>
          <p:nvPr/>
        </p:nvSpPr>
        <p:spPr>
          <a:xfrm>
            <a:off x="5740297" y="1522099"/>
            <a:ext cx="3001143" cy="369332"/>
          </a:xfrm>
          <a:prstGeom prst="rect">
            <a:avLst/>
          </a:prstGeom>
        </p:spPr>
        <p:txBody>
          <a:bodyPr wrap="none">
            <a:spAutoFit/>
          </a:bodyPr>
          <a:lstStyle/>
          <a:p>
            <a:r>
              <a:rPr lang="en-IN" dirty="0"/>
              <a:t>Accuracy on 200 epochs</a:t>
            </a:r>
          </a:p>
        </p:txBody>
      </p:sp>
      <p:sp>
        <p:nvSpPr>
          <p:cNvPr id="9" name="TextBox 8"/>
          <p:cNvSpPr txBox="1"/>
          <p:nvPr/>
        </p:nvSpPr>
        <p:spPr>
          <a:xfrm>
            <a:off x="1046480" y="6492240"/>
            <a:ext cx="3078480" cy="369332"/>
          </a:xfrm>
          <a:prstGeom prst="rect">
            <a:avLst/>
          </a:prstGeom>
          <a:noFill/>
        </p:spPr>
        <p:txBody>
          <a:bodyPr wrap="square" rtlCol="0">
            <a:spAutoFit/>
          </a:bodyPr>
          <a:lstStyle/>
          <a:p>
            <a:r>
              <a:rPr lang="en-IN" dirty="0"/>
              <a:t>Testing Accuracy = 0.68</a:t>
            </a:r>
          </a:p>
        </p:txBody>
      </p:sp>
    </p:spTree>
  </p:cSld>
  <p:clrMapOvr>
    <a:masterClrMapping/>
  </p:clrMapOvr>
  <p:transition spd="slow">
    <p:cover/>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p:spPr>
        <p:txBody>
          <a:bodyPr lIns="0" tIns="0" rIns="0" bIns="0" anchor="ctr"/>
          <a:lstStyle/>
          <a:p>
            <a:pPr algn="ctr"/>
            <a:endParaRPr/>
          </a:p>
        </p:txBody>
      </p:sp>
      <p:sp>
        <p:nvSpPr>
          <p:cNvPr id="97" name="TextShape 2"/>
          <p:cNvSpPr txBox="1"/>
          <p:nvPr/>
        </p:nvSpPr>
        <p:spPr>
          <a:xfrm>
            <a:off x="504000" y="1536194"/>
            <a:ext cx="9071640" cy="4384440"/>
          </a:xfrm>
          <a:prstGeom prst="rect">
            <a:avLst/>
          </a:prstGeom>
        </p:spPr>
        <p:txBody>
          <a:bodyPr lIns="0" tIns="0" rIns="0" bIns="0"/>
          <a:lstStyle/>
          <a:p>
            <a:endParaRPr/>
          </a:p>
        </p:txBody>
      </p:sp>
      <p:pic>
        <p:nvPicPr>
          <p:cNvPr id="98" name="Picture 97"/>
          <p:cNvPicPr/>
          <p:nvPr/>
        </p:nvPicPr>
        <p:blipFill>
          <a:blip r:embed="rId2"/>
          <a:stretch>
            <a:fillRect/>
          </a:stretch>
        </p:blipFill>
        <p:spPr>
          <a:xfrm>
            <a:off x="3222140" y="5688291"/>
            <a:ext cx="952200" cy="952200"/>
          </a:xfrm>
          <a:prstGeom prst="rect">
            <a:avLst/>
          </a:prstGeom>
          <a:ln>
            <a:noFill/>
          </a:ln>
        </p:spPr>
      </p:pic>
      <p:pic>
        <p:nvPicPr>
          <p:cNvPr id="99" name="Picture 98"/>
          <p:cNvPicPr/>
          <p:nvPr/>
        </p:nvPicPr>
        <p:blipFill>
          <a:blip r:embed="rId3"/>
          <a:stretch>
            <a:fillRect/>
          </a:stretch>
        </p:blipFill>
        <p:spPr>
          <a:xfrm>
            <a:off x="2613960" y="2194560"/>
            <a:ext cx="952200" cy="952200"/>
          </a:xfrm>
          <a:prstGeom prst="rect">
            <a:avLst/>
          </a:prstGeom>
          <a:ln>
            <a:noFill/>
          </a:ln>
        </p:spPr>
      </p:pic>
      <p:pic>
        <p:nvPicPr>
          <p:cNvPr id="100" name="Picture 99"/>
          <p:cNvPicPr/>
          <p:nvPr/>
        </p:nvPicPr>
        <p:blipFill>
          <a:blip r:embed="rId4"/>
          <a:stretch>
            <a:fillRect/>
          </a:stretch>
        </p:blipFill>
        <p:spPr>
          <a:xfrm>
            <a:off x="7135160" y="3189757"/>
            <a:ext cx="952200" cy="952200"/>
          </a:xfrm>
          <a:prstGeom prst="rect">
            <a:avLst/>
          </a:prstGeom>
          <a:ln>
            <a:noFill/>
          </a:ln>
        </p:spPr>
      </p:pic>
      <p:pic>
        <p:nvPicPr>
          <p:cNvPr id="101" name="Picture 100"/>
          <p:cNvPicPr/>
          <p:nvPr/>
        </p:nvPicPr>
        <p:blipFill>
          <a:blip r:embed="rId5"/>
          <a:stretch>
            <a:fillRect/>
          </a:stretch>
        </p:blipFill>
        <p:spPr>
          <a:xfrm>
            <a:off x="5288860" y="5688291"/>
            <a:ext cx="952200" cy="952200"/>
          </a:xfrm>
          <a:prstGeom prst="rect">
            <a:avLst/>
          </a:prstGeom>
          <a:ln>
            <a:noFill/>
          </a:ln>
        </p:spPr>
      </p:pic>
      <p:pic>
        <p:nvPicPr>
          <p:cNvPr id="102" name="Picture 101"/>
          <p:cNvPicPr/>
          <p:nvPr/>
        </p:nvPicPr>
        <p:blipFill>
          <a:blip r:embed="rId6"/>
          <a:stretch>
            <a:fillRect/>
          </a:stretch>
        </p:blipFill>
        <p:spPr>
          <a:xfrm>
            <a:off x="5905800" y="2011680"/>
            <a:ext cx="952200" cy="952200"/>
          </a:xfrm>
          <a:prstGeom prst="rect">
            <a:avLst/>
          </a:prstGeom>
          <a:ln>
            <a:noFill/>
          </a:ln>
        </p:spPr>
      </p:pic>
      <p:pic>
        <p:nvPicPr>
          <p:cNvPr id="103" name="Picture 102"/>
          <p:cNvPicPr/>
          <p:nvPr/>
        </p:nvPicPr>
        <p:blipFill>
          <a:blip r:embed="rId7"/>
          <a:stretch>
            <a:fillRect/>
          </a:stretch>
        </p:blipFill>
        <p:spPr>
          <a:xfrm>
            <a:off x="6858000" y="4748331"/>
            <a:ext cx="952200" cy="952200"/>
          </a:xfrm>
          <a:prstGeom prst="rect">
            <a:avLst/>
          </a:prstGeom>
          <a:ln>
            <a:noFill/>
          </a:ln>
        </p:spPr>
      </p:pic>
      <p:pic>
        <p:nvPicPr>
          <p:cNvPr id="104" name="Picture 103"/>
          <p:cNvPicPr/>
          <p:nvPr/>
        </p:nvPicPr>
        <p:blipFill>
          <a:blip r:embed="rId8"/>
          <a:stretch>
            <a:fillRect/>
          </a:stretch>
        </p:blipFill>
        <p:spPr>
          <a:xfrm>
            <a:off x="1661760" y="4586474"/>
            <a:ext cx="952200" cy="952200"/>
          </a:xfrm>
          <a:prstGeom prst="rect">
            <a:avLst/>
          </a:prstGeom>
          <a:ln>
            <a:noFill/>
          </a:ln>
        </p:spPr>
      </p:pic>
      <p:pic>
        <p:nvPicPr>
          <p:cNvPr id="105" name="Picture 104"/>
          <p:cNvPicPr/>
          <p:nvPr/>
        </p:nvPicPr>
        <p:blipFill>
          <a:blip r:embed="rId9"/>
          <a:stretch>
            <a:fillRect/>
          </a:stretch>
        </p:blipFill>
        <p:spPr>
          <a:xfrm>
            <a:off x="1343960" y="3252314"/>
            <a:ext cx="952200" cy="952200"/>
          </a:xfrm>
          <a:prstGeom prst="rect">
            <a:avLst/>
          </a:prstGeom>
          <a:ln>
            <a:noFill/>
          </a:ln>
        </p:spPr>
      </p:pic>
      <p:pic>
        <p:nvPicPr>
          <p:cNvPr id="106" name="Picture 105"/>
          <p:cNvPicPr/>
          <p:nvPr/>
        </p:nvPicPr>
        <p:blipFill>
          <a:blip r:embed="rId10"/>
          <a:stretch>
            <a:fillRect/>
          </a:stretch>
        </p:blipFill>
        <p:spPr>
          <a:xfrm>
            <a:off x="4259880" y="1832607"/>
            <a:ext cx="952200" cy="952200"/>
          </a:xfrm>
          <a:prstGeom prst="rect">
            <a:avLst/>
          </a:prstGeom>
          <a:ln>
            <a:noFill/>
          </a:ln>
        </p:spPr>
      </p:pic>
      <p:sp>
        <p:nvSpPr>
          <p:cNvPr id="13" name="TextShape 1"/>
          <p:cNvSpPr txBox="1"/>
          <p:nvPr/>
        </p:nvSpPr>
        <p:spPr>
          <a:xfrm>
            <a:off x="656400" y="453720"/>
            <a:ext cx="9071640" cy="1262160"/>
          </a:xfrm>
          <a:prstGeom prst="rect">
            <a:avLst/>
          </a:prstGeom>
        </p:spPr>
        <p:txBody>
          <a:bodyPr lIns="0" tIns="0" rIns="0" bIns="0" anchor="ctr"/>
          <a:lstStyle/>
          <a:p>
            <a:pPr algn="ctr"/>
            <a:r>
              <a:rPr lang="en-US" sz="3600" dirty="0">
                <a:latin typeface="AR JULIAN" panose="02000000000000000000" pitchFamily="2" charset="0"/>
              </a:rPr>
              <a:t>Cause of accuracy failure</a:t>
            </a:r>
            <a:endParaRPr sz="2000" dirty="0">
              <a:latin typeface="AR JULIAN"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subTnLst>
                                    <p:set>
                                      <p:cBhvr override="childStyle">
                                        <p:cTn dur="1" fill="hold" display="0" masterRel="nextClick" afterEffect="1"/>
                                        <p:tgtEl>
                                          <p:spTgt spid="98"/>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par>
                                <p:cTn id="11" presetID="10"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subTnLst>
                                    <p:set>
                                      <p:cBhvr override="childStyle">
                                        <p:cTn dur="1" fill="hold" display="0" masterRel="nextClick" afterEffect="1"/>
                                        <p:tgtEl>
                                          <p:spTgt spid="100"/>
                                        </p:tgtEl>
                                        <p:attrNameLst>
                                          <p:attrName>style.visibility</p:attrName>
                                        </p:attrNameLst>
                                      </p:cBhvr>
                                      <p:to>
                                        <p:strVal val="hidden"/>
                                      </p:to>
                                    </p:set>
                                  </p:subTnLst>
                                </p:cTn>
                              </p:par>
                              <p:par>
                                <p:cTn id="14" presetID="10" presetClass="entr" presetSubtype="0" fill="hold"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par>
                                <p:cTn id="17" presetID="10" presetClass="entr" presetSubtype="0"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subTnLst>
                                    <p:set>
                                      <p:cBhvr override="childStyle">
                                        <p:cTn dur="1" fill="hold" display="0" masterRel="nextClick" afterEffect="1"/>
                                        <p:tgtEl>
                                          <p:spTgt spid="102"/>
                                        </p:tgtEl>
                                        <p:attrNameLst>
                                          <p:attrName>style.visibility</p:attrName>
                                        </p:attrNameLst>
                                      </p:cBhvr>
                                      <p:to>
                                        <p:strVal val="hidden"/>
                                      </p:to>
                                    </p:set>
                                  </p:subTnLst>
                                </p:cTn>
                              </p:par>
                              <p:par>
                                <p:cTn id="20" presetID="10" presetClass="entr" presetSubtype="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subTnLst>
                                    <p:set>
                                      <p:cBhvr override="childStyle">
                                        <p:cTn dur="1" fill="hold" display="0" masterRel="nextClick" afterEffect="1"/>
                                        <p:tgtEl>
                                          <p:spTgt spid="103"/>
                                        </p:tgtEl>
                                        <p:attrNameLst>
                                          <p:attrName>style.visibility</p:attrName>
                                        </p:attrNameLst>
                                      </p:cBhvr>
                                      <p:to>
                                        <p:strVal val="hidden"/>
                                      </p:to>
                                    </p:set>
                                  </p:subTnLst>
                                </p:cTn>
                              </p:par>
                              <p:par>
                                <p:cTn id="23" presetID="10"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subTnLst>
                                    <p:set>
                                      <p:cBhvr override="childStyle">
                                        <p:cTn dur="1" fill="hold" display="0" masterRel="nextClick" afterEffect="1"/>
                                        <p:tgtEl>
                                          <p:spTgt spid="104"/>
                                        </p:tgtEl>
                                        <p:attrNameLst>
                                          <p:attrName>style.visibility</p:attrName>
                                        </p:attrNameLst>
                                      </p:cBhvr>
                                      <p:to>
                                        <p:strVal val="hidden"/>
                                      </p:to>
                                    </p:set>
                                  </p:subTnLst>
                                </p:cTn>
                              </p:par>
                              <p:par>
                                <p:cTn id="26" presetID="10" presetClass="entr" presetSubtype="0" fill="hold"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fade">
                                      <p:cBhvr>
                                        <p:cTn id="28" dur="500"/>
                                        <p:tgtEl>
                                          <p:spTgt spid="105"/>
                                        </p:tgtEl>
                                      </p:cBhvr>
                                    </p:animEffect>
                                  </p:childTnLst>
                                  <p:subTnLst>
                                    <p:set>
                                      <p:cBhvr override="childStyle">
                                        <p:cTn dur="1" fill="hold" display="0" masterRel="nextClick" afterEffect="1"/>
                                        <p:tgtEl>
                                          <p:spTgt spid="105"/>
                                        </p:tgtEl>
                                        <p:attrNameLst>
                                          <p:attrName>style.visibility</p:attrName>
                                        </p:attrNameLst>
                                      </p:cBhvr>
                                      <p:to>
                                        <p:strVal val="hidden"/>
                                      </p:to>
                                    </p:set>
                                  </p:subTnLst>
                                </p:cTn>
                              </p:par>
                              <p:par>
                                <p:cTn id="29" presetID="10"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latin typeface="AR JULIAN" panose="02000000000000000000" pitchFamily="2" charset="0"/>
              </a:rPr>
              <a:t>Conclusion / Future Work</a:t>
            </a:r>
          </a:p>
        </p:txBody>
      </p:sp>
      <p:sp>
        <p:nvSpPr>
          <p:cNvPr id="3" name="Content Placeholder 2"/>
          <p:cNvSpPr>
            <a:spLocks noGrp="1"/>
          </p:cNvSpPr>
          <p:nvPr>
            <p:ph idx="1"/>
          </p:nvPr>
        </p:nvSpPr>
        <p:spPr/>
        <p:txBody>
          <a:bodyPr/>
          <a:lstStyle/>
          <a:p>
            <a:r>
              <a:rPr lang="en-IN" dirty="0"/>
              <a:t>Keep collecting more data to get better accuracy.</a:t>
            </a:r>
          </a:p>
          <a:p>
            <a:r>
              <a:rPr lang="en-IN" dirty="0"/>
              <a:t>Try to diminish testing error and remove noise from data.</a:t>
            </a:r>
          </a:p>
          <a:p>
            <a:r>
              <a:rPr lang="en-IN" dirty="0"/>
              <a:t>Use PCA for feature reduction</a:t>
            </a:r>
          </a:p>
          <a:p>
            <a:r>
              <a:rPr lang="en-IN" dirty="0"/>
              <a:t>Use more age group, and predict the age. </a:t>
            </a:r>
            <a:br>
              <a:rPr lang="en-IN" dirty="0"/>
            </a:br>
            <a:endParaRPr lang="en-IN" dirty="0"/>
          </a:p>
        </p:txBody>
      </p:sp>
    </p:spTree>
    <p:extLst>
      <p:ext uri="{BB962C8B-B14F-4D97-AF65-F5344CB8AC3E}">
        <p14:creationId xmlns:p14="http://schemas.microsoft.com/office/powerpoint/2010/main" val="382289492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201480"/>
            <a:ext cx="10080625" cy="4912241"/>
          </a:xfrm>
          <a:prstGeom prst="rect">
            <a:avLst/>
          </a:prstGeom>
        </p:spPr>
      </p:pic>
    </p:spTree>
    <p:extLst>
      <p:ext uri="{BB962C8B-B14F-4D97-AF65-F5344CB8AC3E}">
        <p14:creationId xmlns:p14="http://schemas.microsoft.com/office/powerpoint/2010/main" val="410576829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lIns="0" tIns="0" rIns="0" bIns="0" anchor="ctr"/>
          <a:lstStyle/>
          <a:p>
            <a:pPr algn="ctr"/>
            <a:r>
              <a:rPr lang="en-US" sz="3200" dirty="0">
                <a:latin typeface="AR JULIAN" panose="02000000000000000000" pitchFamily="2" charset="0"/>
              </a:rPr>
              <a:t>What is Face Detection &amp; Recognition??</a:t>
            </a:r>
            <a:endParaRPr dirty="0">
              <a:latin typeface="AR JULIAN" panose="02000000000000000000" pitchFamily="2" charset="0"/>
            </a:endParaRPr>
          </a:p>
        </p:txBody>
      </p:sp>
      <p:sp>
        <p:nvSpPr>
          <p:cNvPr id="43" name="TextShape 2"/>
          <p:cNvSpPr txBox="1"/>
          <p:nvPr/>
        </p:nvSpPr>
        <p:spPr>
          <a:xfrm>
            <a:off x="504000" y="1769040"/>
            <a:ext cx="9071640" cy="4384440"/>
          </a:xfrm>
          <a:prstGeom prst="rect">
            <a:avLst/>
          </a:prstGeom>
        </p:spPr>
        <p:txBody>
          <a:bodyPr lIns="0" tIns="0" rIns="0" bIns="0"/>
          <a:lstStyle/>
          <a:p>
            <a:pPr>
              <a:buSzPct val="45000"/>
            </a:pPr>
            <a:r>
              <a:rPr lang="en-US" sz="2200" dirty="0">
                <a:latin typeface="Arial"/>
              </a:rPr>
              <a:t>The difference between face detection and recognition is that in detection we just need to determine if there is some face in the image, but in recognition we want to determine whose face it is.</a:t>
            </a:r>
            <a:endParaRPr dirty="0"/>
          </a:p>
        </p:txBody>
      </p:sp>
      <p:pic>
        <p:nvPicPr>
          <p:cNvPr id="44" name="Picture 43"/>
          <p:cNvPicPr/>
          <p:nvPr/>
        </p:nvPicPr>
        <p:blipFill>
          <a:blip r:embed="rId2"/>
          <a:stretch>
            <a:fillRect/>
          </a:stretch>
        </p:blipFill>
        <p:spPr>
          <a:xfrm>
            <a:off x="6766560" y="3657600"/>
            <a:ext cx="2743200" cy="2926080"/>
          </a:xfrm>
          <a:prstGeom prst="rect">
            <a:avLst/>
          </a:prstGeom>
          <a:ln>
            <a:noFill/>
          </a:ln>
        </p:spPr>
      </p:pic>
      <p:pic>
        <p:nvPicPr>
          <p:cNvPr id="45" name="Picture 44"/>
          <p:cNvPicPr/>
          <p:nvPr/>
        </p:nvPicPr>
        <p:blipFill>
          <a:blip r:embed="rId3"/>
          <a:stretch>
            <a:fillRect/>
          </a:stretch>
        </p:blipFill>
        <p:spPr>
          <a:xfrm>
            <a:off x="914400" y="3586480"/>
            <a:ext cx="5212080" cy="3180080"/>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lIns="0" tIns="0" rIns="0" bIns="0" anchor="ctr"/>
          <a:lstStyle/>
          <a:p>
            <a:pPr algn="ctr"/>
            <a:r>
              <a:rPr lang="en-US" sz="4400" dirty="0">
                <a:latin typeface="AR JULIAN" panose="02000000000000000000" pitchFamily="2" charset="0"/>
              </a:rPr>
              <a:t>Face Detection</a:t>
            </a:r>
            <a:endParaRPr sz="4400" dirty="0">
              <a:latin typeface="AR JULIAN" panose="02000000000000000000" pitchFamily="2" charset="0"/>
            </a:endParaRPr>
          </a:p>
        </p:txBody>
      </p:sp>
      <p:pic>
        <p:nvPicPr>
          <p:cNvPr id="47" name="Picture 46"/>
          <p:cNvPicPr/>
          <p:nvPr/>
        </p:nvPicPr>
        <p:blipFill>
          <a:blip r:embed="rId2"/>
          <a:stretch>
            <a:fillRect/>
          </a:stretch>
        </p:blipFill>
        <p:spPr>
          <a:xfrm>
            <a:off x="6675120" y="4389120"/>
            <a:ext cx="3383280" cy="2468880"/>
          </a:xfrm>
          <a:prstGeom prst="rect">
            <a:avLst/>
          </a:prstGeom>
          <a:ln>
            <a:noFill/>
          </a:ln>
        </p:spPr>
      </p:pic>
      <p:pic>
        <p:nvPicPr>
          <p:cNvPr id="48" name="Picture 47"/>
          <p:cNvPicPr/>
          <p:nvPr/>
        </p:nvPicPr>
        <p:blipFill>
          <a:blip r:embed="rId3"/>
          <a:stretch>
            <a:fillRect/>
          </a:stretch>
        </p:blipFill>
        <p:spPr>
          <a:xfrm>
            <a:off x="4650330" y="3840480"/>
            <a:ext cx="1750470" cy="2286000"/>
          </a:xfrm>
          <a:prstGeom prst="rect">
            <a:avLst/>
          </a:prstGeom>
          <a:ln w="12600">
            <a:noFill/>
          </a:ln>
        </p:spPr>
      </p:pic>
      <p:pic>
        <p:nvPicPr>
          <p:cNvPr id="49" name="Picture 48"/>
          <p:cNvPicPr/>
          <p:nvPr/>
        </p:nvPicPr>
        <p:blipFill>
          <a:blip r:embed="rId4"/>
          <a:stretch>
            <a:fillRect/>
          </a:stretch>
        </p:blipFill>
        <p:spPr>
          <a:xfrm>
            <a:off x="473040" y="2905460"/>
            <a:ext cx="952200" cy="1666440"/>
          </a:xfrm>
          <a:prstGeom prst="rect">
            <a:avLst/>
          </a:prstGeom>
          <a:ln>
            <a:noFill/>
          </a:ln>
        </p:spPr>
      </p:pic>
      <p:pic>
        <p:nvPicPr>
          <p:cNvPr id="50" name="Picture 49"/>
          <p:cNvPicPr/>
          <p:nvPr/>
        </p:nvPicPr>
        <p:blipFill>
          <a:blip r:embed="rId5"/>
          <a:stretch>
            <a:fillRect/>
          </a:stretch>
        </p:blipFill>
        <p:spPr>
          <a:xfrm>
            <a:off x="1616220" y="2905460"/>
            <a:ext cx="952200" cy="1666440"/>
          </a:xfrm>
          <a:prstGeom prst="rect">
            <a:avLst/>
          </a:prstGeom>
          <a:ln>
            <a:noFill/>
          </a:ln>
        </p:spPr>
      </p:pic>
      <p:pic>
        <p:nvPicPr>
          <p:cNvPr id="51" name="Picture 50"/>
          <p:cNvPicPr/>
          <p:nvPr/>
        </p:nvPicPr>
        <p:blipFill>
          <a:blip r:embed="rId6"/>
          <a:stretch>
            <a:fillRect/>
          </a:stretch>
        </p:blipFill>
        <p:spPr>
          <a:xfrm>
            <a:off x="2835060" y="2905460"/>
            <a:ext cx="952200" cy="1666440"/>
          </a:xfrm>
          <a:prstGeom prst="rect">
            <a:avLst/>
          </a:prstGeom>
          <a:ln>
            <a:noFill/>
          </a:ln>
        </p:spPr>
      </p:pic>
      <p:pic>
        <p:nvPicPr>
          <p:cNvPr id="52" name="Picture 51"/>
          <p:cNvPicPr/>
          <p:nvPr/>
        </p:nvPicPr>
        <p:blipFill>
          <a:blip r:embed="rId7"/>
          <a:stretch>
            <a:fillRect/>
          </a:stretch>
        </p:blipFill>
        <p:spPr>
          <a:xfrm>
            <a:off x="1140120" y="4790340"/>
            <a:ext cx="952200" cy="1666440"/>
          </a:xfrm>
          <a:prstGeom prst="rect">
            <a:avLst/>
          </a:prstGeom>
          <a:ln>
            <a:noFill/>
          </a:ln>
        </p:spPr>
      </p:pic>
      <p:pic>
        <p:nvPicPr>
          <p:cNvPr id="53" name="Picture 52"/>
          <p:cNvPicPr/>
          <p:nvPr/>
        </p:nvPicPr>
        <p:blipFill>
          <a:blip r:embed="rId8"/>
          <a:stretch>
            <a:fillRect/>
          </a:stretch>
        </p:blipFill>
        <p:spPr>
          <a:xfrm>
            <a:off x="2379523" y="4790340"/>
            <a:ext cx="952200" cy="1666440"/>
          </a:xfrm>
          <a:prstGeom prst="rect">
            <a:avLst/>
          </a:prstGeom>
          <a:ln>
            <a:noFill/>
          </a:ln>
        </p:spPr>
      </p:pic>
      <p:pic>
        <p:nvPicPr>
          <p:cNvPr id="54" name="Picture 53"/>
          <p:cNvPicPr/>
          <p:nvPr/>
        </p:nvPicPr>
        <p:blipFill>
          <a:blip r:embed="rId9"/>
          <a:stretch>
            <a:fillRect/>
          </a:stretch>
        </p:blipFill>
        <p:spPr>
          <a:xfrm>
            <a:off x="7067880" y="1731960"/>
            <a:ext cx="2076120" cy="2199960"/>
          </a:xfrm>
          <a:prstGeom prst="rect">
            <a:avLst/>
          </a:prstGeom>
          <a:ln>
            <a:noFill/>
          </a:ln>
        </p:spPr>
      </p:pic>
      <p:sp>
        <p:nvSpPr>
          <p:cNvPr id="55" name="TextShape 2"/>
          <p:cNvSpPr txBox="1"/>
          <p:nvPr/>
        </p:nvSpPr>
        <p:spPr>
          <a:xfrm>
            <a:off x="819000" y="1869120"/>
            <a:ext cx="6130440" cy="698760"/>
          </a:xfrm>
          <a:prstGeom prst="rect">
            <a:avLst/>
          </a:prstGeom>
        </p:spPr>
        <p:txBody>
          <a:bodyPr lIns="90000" tIns="45000" rIns="90000" bIns="45000"/>
          <a:lstStyle/>
          <a:p>
            <a:r>
              <a:rPr lang="en-US" sz="1600" dirty="0">
                <a:latin typeface="+mj-lt"/>
              </a:rPr>
              <a:t>In Face Detection,  we need to be able to define the general structure of a face. </a:t>
            </a:r>
            <a:endParaRPr sz="1600" dirty="0">
              <a:latin typeface="+mj-lt"/>
            </a:endParaRPr>
          </a:p>
        </p:txBody>
      </p:sp>
      <p:sp>
        <p:nvSpPr>
          <p:cNvPr id="2" name="Arrow: Right 1"/>
          <p:cNvSpPr/>
          <p:nvPr/>
        </p:nvSpPr>
        <p:spPr>
          <a:xfrm>
            <a:off x="3983250" y="4571900"/>
            <a:ext cx="667080" cy="337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85060" y="2567879"/>
            <a:ext cx="3898190" cy="43858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par>
                                <p:cTn id="12" presetID="10" presetClass="entr" presetSubtype="0" fill="hold"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par>
                                <p:cTn id="15" presetID="10"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ppt_x"/>
                                          </p:val>
                                        </p:tav>
                                        <p:tav tm="100000">
                                          <p:val>
                                            <p:strVal val="#ppt_x"/>
                                          </p:val>
                                        </p:tav>
                                      </p:tavLst>
                                    </p:anim>
                                    <p:anim calcmode="lin" valueType="num">
                                      <p:cBhvr additive="base">
                                        <p:cTn id="3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fill="hold"/>
                                        <p:tgtEl>
                                          <p:spTgt spid="47"/>
                                        </p:tgtEl>
                                        <p:attrNameLst>
                                          <p:attrName>ppt_x</p:attrName>
                                        </p:attrNameLst>
                                      </p:cBhvr>
                                      <p:tavLst>
                                        <p:tav tm="0">
                                          <p:val>
                                            <p:strVal val="#ppt_x"/>
                                          </p:val>
                                        </p:tav>
                                        <p:tav tm="100000">
                                          <p:val>
                                            <p:strVal val="#ppt_x"/>
                                          </p:val>
                                        </p:tav>
                                      </p:tavLst>
                                    </p:anim>
                                    <p:anim calcmode="lin" valueType="num">
                                      <p:cBhvr additive="base">
                                        <p:cTn id="39" dur="500" fill="hold"/>
                                        <p:tgtEl>
                                          <p:spTgt spid="4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504000" y="310404"/>
            <a:ext cx="9071640" cy="1262160"/>
          </a:xfrm>
          <a:prstGeom prst="rect">
            <a:avLst/>
          </a:prstGeom>
        </p:spPr>
        <p:txBody>
          <a:bodyPr lIns="0" tIns="0" rIns="0" bIns="0" anchor="ctr"/>
          <a:lstStyle/>
          <a:p>
            <a:pPr algn="ctr"/>
            <a:r>
              <a:rPr lang="en-US" sz="4000" dirty="0">
                <a:latin typeface="AR JULIAN" panose="02000000000000000000" pitchFamily="2" charset="0"/>
              </a:rPr>
              <a:t>Face Recognition</a:t>
            </a:r>
            <a:endParaRPr sz="4000" dirty="0">
              <a:latin typeface="AR JULIAN" panose="02000000000000000000" pitchFamily="2" charset="0"/>
            </a:endParaRPr>
          </a:p>
        </p:txBody>
      </p:sp>
      <p:sp>
        <p:nvSpPr>
          <p:cNvPr id="57" name="TextShape 2"/>
          <p:cNvSpPr txBox="1"/>
          <p:nvPr/>
        </p:nvSpPr>
        <p:spPr>
          <a:xfrm>
            <a:off x="504000" y="1769040"/>
            <a:ext cx="3196130" cy="442532"/>
          </a:xfrm>
          <a:prstGeom prst="rect">
            <a:avLst/>
          </a:prstGeom>
        </p:spPr>
        <p:txBody>
          <a:bodyPr lIns="0" tIns="0" rIns="0" bIns="0"/>
          <a:lstStyle/>
          <a:p>
            <a:pPr lvl="1">
              <a:buSzPct val="45000"/>
            </a:pPr>
            <a:r>
              <a:rPr lang="en-US" sz="2400" dirty="0">
                <a:latin typeface="+mj-lt"/>
              </a:rPr>
              <a:t>Identify person</a:t>
            </a:r>
            <a:endParaRPr sz="2400" dirty="0">
              <a:latin typeface="+mj-lt"/>
            </a:endParaRPr>
          </a:p>
        </p:txBody>
      </p:sp>
      <p:pic>
        <p:nvPicPr>
          <p:cNvPr id="58" name="Picture 57"/>
          <p:cNvPicPr/>
          <p:nvPr/>
        </p:nvPicPr>
        <p:blipFill>
          <a:blip r:embed="rId2"/>
          <a:stretch>
            <a:fillRect/>
          </a:stretch>
        </p:blipFill>
        <p:spPr>
          <a:xfrm>
            <a:off x="6217920" y="1692000"/>
            <a:ext cx="2857320" cy="1599840"/>
          </a:xfrm>
          <a:prstGeom prst="rect">
            <a:avLst/>
          </a:prstGeom>
          <a:ln>
            <a:noFill/>
          </a:ln>
        </p:spPr>
      </p:pic>
      <p:pic>
        <p:nvPicPr>
          <p:cNvPr id="59" name="Picture 58"/>
          <p:cNvPicPr/>
          <p:nvPr/>
        </p:nvPicPr>
        <p:blipFill>
          <a:blip r:embed="rId3"/>
          <a:stretch>
            <a:fillRect/>
          </a:stretch>
        </p:blipFill>
        <p:spPr>
          <a:xfrm>
            <a:off x="7824240" y="3474720"/>
            <a:ext cx="2142720" cy="2142720"/>
          </a:xfrm>
          <a:prstGeom prst="rect">
            <a:avLst/>
          </a:prstGeom>
          <a:ln>
            <a:noFill/>
          </a:ln>
        </p:spPr>
      </p:pic>
      <p:pic>
        <p:nvPicPr>
          <p:cNvPr id="60" name="Picture 59"/>
          <p:cNvPicPr/>
          <p:nvPr/>
        </p:nvPicPr>
        <p:blipFill>
          <a:blip r:embed="rId4"/>
          <a:stretch>
            <a:fillRect/>
          </a:stretch>
        </p:blipFill>
        <p:spPr>
          <a:xfrm>
            <a:off x="5930640" y="5797440"/>
            <a:ext cx="2847600" cy="1609200"/>
          </a:xfrm>
          <a:prstGeom prst="rect">
            <a:avLst/>
          </a:prstGeom>
          <a:ln>
            <a:noFill/>
          </a:ln>
        </p:spPr>
      </p:pic>
      <p:pic>
        <p:nvPicPr>
          <p:cNvPr id="61" name="Picture 60"/>
          <p:cNvPicPr/>
          <p:nvPr/>
        </p:nvPicPr>
        <p:blipFill>
          <a:blip r:embed="rId5"/>
          <a:stretch>
            <a:fillRect/>
          </a:stretch>
        </p:blipFill>
        <p:spPr>
          <a:xfrm>
            <a:off x="504000" y="2553120"/>
            <a:ext cx="5165280" cy="4213440"/>
          </a:xfrm>
          <a:prstGeom prst="rect">
            <a:avLst/>
          </a:prstGeom>
          <a:ln>
            <a:noFill/>
          </a:ln>
        </p:spPr>
      </p:pic>
    </p:spTree>
  </p:cSld>
  <p:clrMapOvr>
    <a:masterClrMapping/>
  </p:clrMapOvr>
  <p:transition spd="slow">
    <p:wipe/>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1000"/>
                                        <p:tgtEl>
                                          <p:spTgt spid="61"/>
                                        </p:tgtEl>
                                      </p:cBhvr>
                                    </p:animEffect>
                                    <p:anim calcmode="lin" valueType="num">
                                      <p:cBhvr>
                                        <p:cTn id="12" dur="1000" fill="hold"/>
                                        <p:tgtEl>
                                          <p:spTgt spid="61"/>
                                        </p:tgtEl>
                                        <p:attrNameLst>
                                          <p:attrName>ppt_x</p:attrName>
                                        </p:attrNameLst>
                                      </p:cBhvr>
                                      <p:tavLst>
                                        <p:tav tm="0">
                                          <p:val>
                                            <p:strVal val="#ppt_x"/>
                                          </p:val>
                                        </p:tav>
                                        <p:tav tm="100000">
                                          <p:val>
                                            <p:strVal val="#ppt_x"/>
                                          </p:val>
                                        </p:tav>
                                      </p:tavLst>
                                    </p:anim>
                                    <p:anim calcmode="lin" valueType="num">
                                      <p:cBhvr>
                                        <p:cTn id="1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randombar(horizontal)">
                                      <p:cBhvr>
                                        <p:cTn id="18" dur="10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par>
                                <p:cTn id="19" presetID="14" presetClass="entr" presetSubtype="1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randombar(horizontal)">
                                      <p:cBhvr>
                                        <p:cTn id="21" dur="10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par>
                                <p:cTn id="22" presetID="14" presetClass="entr" presetSubtype="1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randombar(horizontal)">
                                      <p:cBhvr>
                                        <p:cTn id="24" dur="10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tIns="0" rIns="0" bIns="0" anchor="ctr"/>
          <a:lstStyle/>
          <a:p>
            <a:pPr algn="ctr"/>
            <a:r>
              <a:rPr lang="en-US" sz="4400" dirty="0">
                <a:latin typeface="AR JULIAN" panose="02000000000000000000" pitchFamily="2" charset="0"/>
              </a:rPr>
              <a:t>Motivation</a:t>
            </a:r>
            <a:endParaRPr dirty="0">
              <a:latin typeface="AR JULIAN" panose="02000000000000000000" pitchFamily="2" charset="0"/>
            </a:endParaRPr>
          </a:p>
        </p:txBody>
      </p:sp>
      <p:sp>
        <p:nvSpPr>
          <p:cNvPr id="40" name="TextShape 2"/>
          <p:cNvSpPr txBox="1"/>
          <p:nvPr/>
        </p:nvSpPr>
        <p:spPr>
          <a:xfrm>
            <a:off x="731520" y="1978200"/>
            <a:ext cx="4799520" cy="4118760"/>
          </a:xfrm>
          <a:prstGeom prst="rect">
            <a:avLst/>
          </a:prstGeom>
        </p:spPr>
        <p:txBody>
          <a:bodyPr lIns="0" tIns="0" rIns="0" bIns="0" anchor="ctr"/>
          <a:lstStyle/>
          <a:p>
            <a:r>
              <a:rPr lang="en-US" sz="2400" dirty="0">
                <a:latin typeface="Arial"/>
              </a:rPr>
              <a:t>Automatic age and gender classification has become relevant to an increasing amount of applications, particularly since the rise of social platforms and social media. Nevertheless, performance of existing methods on real-world images is still significantly lacking, especially when compared to the tremendous leaps in performance recently reported for the related task of face recognition.</a:t>
            </a:r>
            <a:endParaRPr dirty="0"/>
          </a:p>
        </p:txBody>
      </p:sp>
      <p:pic>
        <p:nvPicPr>
          <p:cNvPr id="41" name="Picture 40"/>
          <p:cNvPicPr/>
          <p:nvPr/>
        </p:nvPicPr>
        <p:blipFill>
          <a:blip r:embed="rId2"/>
          <a:stretch>
            <a:fillRect/>
          </a:stretch>
        </p:blipFill>
        <p:spPr>
          <a:xfrm rot="766206">
            <a:off x="5637995" y="2364408"/>
            <a:ext cx="4090011" cy="2897140"/>
          </a:xfrm>
          <a:prstGeom prst="rect">
            <a:avLst/>
          </a:prstGeom>
          <a:ln>
            <a:noFill/>
          </a:ln>
        </p:spPr>
      </p:pic>
    </p:spTree>
  </p:cSld>
  <p:clrMapOvr>
    <a:masterClrMapping/>
  </p:clrMapOvr>
  <p:transition spd="slow">
    <p:cover dir="d"/>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anim calcmode="lin" valueType="num">
                                      <p:cBhvr>
                                        <p:cTn id="13" dur="500" fill="hold"/>
                                        <p:tgtEl>
                                          <p:spTgt spid="41"/>
                                        </p:tgtEl>
                                        <p:attrNameLst>
                                          <p:attrName>ppt_x</p:attrName>
                                        </p:attrNameLst>
                                      </p:cBhvr>
                                      <p:tavLst>
                                        <p:tav tm="0">
                                          <p:val>
                                            <p:strVal val="#ppt_x"/>
                                          </p:val>
                                        </p:tav>
                                        <p:tav tm="100000">
                                          <p:val>
                                            <p:strVal val="#ppt_x"/>
                                          </p:val>
                                        </p:tav>
                                      </p:tavLst>
                                    </p:anim>
                                    <p:anim calcmode="lin" valueType="num">
                                      <p:cBhvr>
                                        <p:cTn id="14" dur="500" fill="hold"/>
                                        <p:tgtEl>
                                          <p:spTgt spid="4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p:spPr>
        <p:txBody>
          <a:bodyPr lIns="0" tIns="0" rIns="0" bIns="0" anchor="ctr"/>
          <a:lstStyle/>
          <a:p>
            <a:pPr algn="ctr"/>
            <a:r>
              <a:rPr lang="en-US" sz="4400" dirty="0">
                <a:latin typeface="AR JULIAN" panose="02000000000000000000" pitchFamily="2" charset="0"/>
              </a:rPr>
              <a:t>Problem</a:t>
            </a:r>
            <a:endParaRPr dirty="0">
              <a:latin typeface="AR JULIAN" panose="02000000000000000000" pitchFamily="2" charset="0"/>
            </a:endParaRPr>
          </a:p>
        </p:txBody>
      </p:sp>
      <p:sp>
        <p:nvSpPr>
          <p:cNvPr id="63" name="TextShape 2"/>
          <p:cNvSpPr txBox="1"/>
          <p:nvPr/>
        </p:nvSpPr>
        <p:spPr>
          <a:xfrm>
            <a:off x="504000" y="1769040"/>
            <a:ext cx="6079680" cy="4384440"/>
          </a:xfrm>
          <a:prstGeom prst="rect">
            <a:avLst/>
          </a:prstGeom>
        </p:spPr>
        <p:txBody>
          <a:bodyPr lIns="0" tIns="0" rIns="0" bIns="0"/>
          <a:lstStyle/>
          <a:p>
            <a:pPr marL="342900" indent="-342900">
              <a:buSzPct val="45000"/>
              <a:buFont typeface="Wingdings" panose="05000000000000000000" pitchFamily="2" charset="2"/>
              <a:buChar char="v"/>
            </a:pPr>
            <a:r>
              <a:rPr lang="en-US" sz="2000" dirty="0"/>
              <a:t>Age and Gender Classification using Facial Features. A human can easily make these estimates from faces. Yet, it is still a challenging task for a computer. </a:t>
            </a:r>
            <a:endParaRPr sz="2000" dirty="0"/>
          </a:p>
          <a:p>
            <a:pPr>
              <a:buSzPct val="45000"/>
            </a:pPr>
            <a:endParaRPr lang="en-US" sz="2000" dirty="0"/>
          </a:p>
          <a:p>
            <a:pPr marL="342900" indent="-342900">
              <a:buSzPct val="45000"/>
              <a:buFont typeface="Wingdings" panose="05000000000000000000" pitchFamily="2" charset="2"/>
              <a:buChar char="v"/>
            </a:pPr>
            <a:r>
              <a:rPr lang="en-US" sz="2000" dirty="0"/>
              <a:t>Even just with facial images, humans would use some high-level information, like the skin tone, the hairstyle, the facial hair.  That can be hard for the prototype system to extract. On the other hand the system will use computer vision techniques that humans are not able to use.</a:t>
            </a:r>
            <a:endParaRPr sz="2000" dirty="0"/>
          </a:p>
        </p:txBody>
      </p:sp>
      <p:pic>
        <p:nvPicPr>
          <p:cNvPr id="64" name="Picture 63"/>
          <p:cNvPicPr/>
          <p:nvPr/>
        </p:nvPicPr>
        <p:blipFill>
          <a:blip r:embed="rId2"/>
          <a:stretch>
            <a:fillRect/>
          </a:stretch>
        </p:blipFill>
        <p:spPr>
          <a:xfrm>
            <a:off x="6583680" y="2915448"/>
            <a:ext cx="3291840" cy="3061800"/>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p:spPr>
        <p:txBody>
          <a:bodyPr lIns="0" tIns="0" rIns="0" bIns="0" anchor="ctr"/>
          <a:lstStyle/>
          <a:p>
            <a:pPr algn="ctr"/>
            <a:r>
              <a:rPr lang="en-US" sz="4400">
                <a:latin typeface="Arial"/>
              </a:rPr>
              <a:t>Approach</a:t>
            </a:r>
            <a:endParaRPr/>
          </a:p>
        </p:txBody>
      </p:sp>
      <p:pic>
        <p:nvPicPr>
          <p:cNvPr id="67" name="Picture 66"/>
          <p:cNvPicPr/>
          <p:nvPr/>
        </p:nvPicPr>
        <p:blipFill>
          <a:blip r:embed="rId2"/>
          <a:stretch>
            <a:fillRect/>
          </a:stretch>
        </p:blipFill>
        <p:spPr>
          <a:xfrm>
            <a:off x="1953900" y="1864260"/>
            <a:ext cx="6171840" cy="878244"/>
          </a:xfrm>
          <a:prstGeom prst="rect">
            <a:avLst/>
          </a:prstGeom>
          <a:ln>
            <a:noFill/>
          </a:ln>
        </p:spPr>
      </p:pic>
      <p:sp>
        <p:nvSpPr>
          <p:cNvPr id="68" name="TextShape 3"/>
          <p:cNvSpPr txBox="1"/>
          <p:nvPr/>
        </p:nvSpPr>
        <p:spPr>
          <a:xfrm>
            <a:off x="4859078" y="3755419"/>
            <a:ext cx="5118513" cy="3295440"/>
          </a:xfrm>
          <a:prstGeom prst="rect">
            <a:avLst/>
          </a:prstGeom>
        </p:spPr>
        <p:txBody>
          <a:bodyPr lIns="90000" tIns="45000" rIns="90000" bIns="45000"/>
          <a:lstStyle/>
          <a:p>
            <a:r>
              <a:rPr lang="en-US" sz="1500" dirty="0">
                <a:latin typeface="Arial"/>
              </a:rPr>
              <a:t> { '</a:t>
            </a:r>
            <a:r>
              <a:rPr lang="en-US" sz="1500" dirty="0" err="1">
                <a:latin typeface="Arial"/>
              </a:rPr>
              <a:t>Full_Name</a:t>
            </a:r>
            <a:r>
              <a:rPr lang="en-US" sz="1500" dirty="0">
                <a:latin typeface="Arial"/>
              </a:rPr>
              <a:t>': 'Eryn Olson', </a:t>
            </a:r>
            <a:endParaRPr dirty="0"/>
          </a:p>
          <a:p>
            <a:r>
              <a:rPr lang="en-US" sz="1500" dirty="0">
                <a:latin typeface="Arial"/>
              </a:rPr>
              <a:t>   </a:t>
            </a:r>
          </a:p>
          <a:p>
            <a:r>
              <a:rPr lang="en-US" sz="1500" dirty="0">
                <a:latin typeface="Arial"/>
              </a:rPr>
              <a:t>'Gender': 'Female', </a:t>
            </a:r>
            <a:endParaRPr dirty="0"/>
          </a:p>
          <a:p>
            <a:r>
              <a:rPr lang="en-US" sz="1500" dirty="0">
                <a:latin typeface="Arial"/>
              </a:rPr>
              <a:t>   </a:t>
            </a:r>
          </a:p>
          <a:p>
            <a:r>
              <a:rPr lang="en-US" sz="1500" dirty="0">
                <a:latin typeface="Arial"/>
              </a:rPr>
              <a:t>'</a:t>
            </a:r>
            <a:r>
              <a:rPr lang="en-US" sz="1500" dirty="0" err="1">
                <a:latin typeface="Arial"/>
              </a:rPr>
              <a:t>Recommended_Ids</a:t>
            </a:r>
            <a:r>
              <a:rPr lang="en-US" sz="1500" dirty="0">
                <a:latin typeface="Arial"/>
              </a:rPr>
              <a:t>': </a:t>
            </a:r>
            <a:r>
              <a:rPr lang="en-US" sz="1500" dirty="0">
                <a:solidFill>
                  <a:srgbClr val="FFC000"/>
                </a:solidFill>
                <a:latin typeface="Arial"/>
              </a:rPr>
              <a:t>['</a:t>
            </a:r>
            <a:r>
              <a:rPr lang="en-US" sz="1500" dirty="0" err="1">
                <a:solidFill>
                  <a:srgbClr val="FFC000"/>
                </a:solidFill>
                <a:latin typeface="Arial"/>
              </a:rPr>
              <a:t>erynolson</a:t>
            </a:r>
            <a:r>
              <a:rPr lang="en-US" sz="1500" dirty="0">
                <a:solidFill>
                  <a:srgbClr val="FFC000"/>
                </a:solidFill>
                <a:latin typeface="Arial"/>
              </a:rPr>
              <a:t>', 'eryn-olson-62639510a', 'eryn-olson-432679b1', 'eryn-olson-1351aa74', 'courtney-tillman-8b62a664', 'chance-cozby-13235224', 'bill-gates-b1a606b0', 'sarah-eves-2937a719', 'andrew-solheim-810a3517', 'andrea-cundiff-76020535', 'mollie-harper-6b850947', 'tyler-shaw-934b7', 'donna-conroy-66987340', 'paul-wood-73455920']</a:t>
            </a:r>
            <a:r>
              <a:rPr lang="en-US" sz="1500" dirty="0">
                <a:latin typeface="Arial"/>
              </a:rPr>
              <a:t>, </a:t>
            </a:r>
          </a:p>
          <a:p>
            <a:endParaRPr dirty="0"/>
          </a:p>
          <a:p>
            <a:r>
              <a:rPr lang="en-US" sz="1500" dirty="0">
                <a:latin typeface="Arial"/>
              </a:rPr>
              <a:t>'</a:t>
            </a:r>
            <a:r>
              <a:rPr lang="en-US" sz="1500" dirty="0" err="1">
                <a:latin typeface="Arial"/>
              </a:rPr>
              <a:t>User_ID</a:t>
            </a:r>
            <a:r>
              <a:rPr lang="en-US" sz="1500" dirty="0">
                <a:latin typeface="Arial"/>
              </a:rPr>
              <a:t>': 'eryn-olson-50328143', </a:t>
            </a:r>
            <a:endParaRPr dirty="0"/>
          </a:p>
          <a:p>
            <a:endParaRPr lang="en-US" sz="1500" dirty="0">
              <a:latin typeface="Arial"/>
            </a:endParaRPr>
          </a:p>
          <a:p>
            <a:r>
              <a:rPr lang="en-US" sz="1500" dirty="0">
                <a:latin typeface="Arial"/>
              </a:rPr>
              <a:t>'age': 20 }</a:t>
            </a:r>
            <a:endParaRPr dirty="0"/>
          </a:p>
        </p:txBody>
      </p:sp>
      <p:sp>
        <p:nvSpPr>
          <p:cNvPr id="2" name="Rectangle 1"/>
          <p:cNvSpPr/>
          <p:nvPr/>
        </p:nvSpPr>
        <p:spPr>
          <a:xfrm>
            <a:off x="504000" y="3851720"/>
            <a:ext cx="5038725" cy="1754326"/>
          </a:xfrm>
          <a:prstGeom prst="rect">
            <a:avLst/>
          </a:prstGeom>
        </p:spPr>
        <p:txBody>
          <a:bodyPr>
            <a:spAutoFit/>
          </a:bodyPr>
          <a:lstStyle/>
          <a:p>
            <a:pPr marL="285750" indent="-285750">
              <a:buSzPct val="45000"/>
              <a:buFont typeface="Wingdings" panose="05000000000000000000" pitchFamily="2" charset="2"/>
              <a:buChar char="v"/>
            </a:pPr>
            <a:r>
              <a:rPr lang="en-IN" dirty="0">
                <a:latin typeface="Arial"/>
              </a:rPr>
              <a:t>Scrap LinkedIn Profiles</a:t>
            </a:r>
          </a:p>
          <a:p>
            <a:pPr marL="285750" indent="-285750">
              <a:buSzPct val="45000"/>
              <a:buFont typeface="Wingdings" panose="05000000000000000000" pitchFamily="2" charset="2"/>
              <a:buChar char="v"/>
            </a:pPr>
            <a:r>
              <a:rPr lang="en-IN" dirty="0">
                <a:latin typeface="Arial"/>
              </a:rPr>
              <a:t>Get recommended ids list</a:t>
            </a:r>
          </a:p>
          <a:p>
            <a:pPr marL="285750" indent="-285750">
              <a:buSzPct val="45000"/>
              <a:buFont typeface="Wingdings" panose="05000000000000000000" pitchFamily="2" charset="2"/>
              <a:buChar char="v"/>
            </a:pPr>
            <a:r>
              <a:rPr lang="en-IN" dirty="0">
                <a:latin typeface="Arial"/>
              </a:rPr>
              <a:t>Find Age and predict gender </a:t>
            </a:r>
          </a:p>
          <a:p>
            <a:pPr marL="285750" indent="-285750">
              <a:buSzPct val="45000"/>
              <a:buFont typeface="Wingdings" panose="05000000000000000000" pitchFamily="2" charset="2"/>
              <a:buChar char="v"/>
            </a:pPr>
            <a:r>
              <a:rPr lang="en-IN" dirty="0">
                <a:latin typeface="Arial"/>
              </a:rPr>
              <a:t>Store all images and </a:t>
            </a:r>
            <a:r>
              <a:rPr lang="en-IN" dirty="0" err="1">
                <a:latin typeface="Arial"/>
              </a:rPr>
              <a:t>labelize</a:t>
            </a:r>
            <a:r>
              <a:rPr lang="en-IN" dirty="0">
                <a:latin typeface="Arial"/>
              </a:rPr>
              <a:t> them</a:t>
            </a:r>
          </a:p>
          <a:p>
            <a:pPr marL="285750" indent="-285750">
              <a:buSzPct val="45000"/>
              <a:buFont typeface="Wingdings" panose="05000000000000000000" pitchFamily="2" charset="2"/>
              <a:buChar char="v"/>
            </a:pPr>
            <a:endParaRPr lang="en-IN" dirty="0">
              <a:latin typeface="Arial"/>
            </a:endParaRPr>
          </a:p>
          <a:p>
            <a:pPr>
              <a:buSzPct val="45000"/>
            </a:pPr>
            <a:endParaRPr lang="en-IN" dirty="0"/>
          </a:p>
        </p:txBody>
      </p:sp>
      <p:cxnSp>
        <p:nvCxnSpPr>
          <p:cNvPr id="4" name="Straight Arrow Connector 3"/>
          <p:cNvCxnSpPr/>
          <p:nvPr/>
        </p:nvCxnSpPr>
        <p:spPr>
          <a:xfrm flipH="1">
            <a:off x="1953900" y="2576395"/>
            <a:ext cx="587282" cy="1070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17920787">
            <a:off x="1483241" y="2837724"/>
            <a:ext cx="850605" cy="415498"/>
          </a:xfrm>
          <a:prstGeom prst="rect">
            <a:avLst/>
          </a:prstGeom>
          <a:noFill/>
        </p:spPr>
        <p:txBody>
          <a:bodyPr wrap="square" rtlCol="0">
            <a:spAutoFit/>
          </a:bodyPr>
          <a:lstStyle/>
          <a:p>
            <a:r>
              <a:rPr lang="en-IN" sz="1050" dirty="0">
                <a:solidFill>
                  <a:srgbClr val="FFC000"/>
                </a:solidFill>
              </a:rPr>
              <a:t>Data collection</a:t>
            </a:r>
          </a:p>
        </p:txBody>
      </p:sp>
      <p:sp>
        <p:nvSpPr>
          <p:cNvPr id="8" name="AutoShape 2" descr="data:image/png;base64,iVBORw0KGgoAAAANSUhEUgAAAYsAAAEZCAYAAABmTgnDAAAABHNCSVQICAgIfAhkiAAAAAlwSFlz%0AAAALEgAACxIB0t1+/AAAIABJREFUeJzt3X18nGWd7/FPgLZCoSQUSixYg10eArKbglStaJOCrFTB%0AXYqI6ELkJQ+6SEF8Aj0HeC1HF467B91d5LiAYWF3Za0usnZhQegUjkWqtkEoLWBLy8OhJ6VMkY4F%0AJJnzx++eZDKZh3uSuXLfv+T7fr3mlbnvuWbmO5Nkrrl+1/0AIiIiIiIiIiIiIiIiIiIiIiIiIiIi%0AIiIiIiIiEsvuSQcQKfFu4BbgQuA14DHgL4AVwMHAduDzwG7AxoQyJuVS4BTgUODXddxvL+z9uyVE%0AKBGRpPwE+LOi5ZlADpha5+PcD+zRqFAJ2xd4GJgPHFXnfb8C9KMvhzIGuyUdQKTE7sB7sQ/6gpOA%0AR4A36nicg4Am4M3GRUvUu4FeYDWwro77zQOewt67twbIJZOEvmlI2rwLOBkrN3VElwuwzuNx4KPA%0Afwd+WHSfGcB5wP5YmWZv4Argd1gJ5jdRu4OAS4B9gE8Cz0VtrgBmAZ3AX0brFwJ/j32j/y7wn0Br%0AdP89gSuxD+CnsG/6p2DlsunAkcDXosc+PGr7GPByjddeLl8W6yi+go2u9gA21Hicgj2wkt3fA58B%0A7gVeiG7bvczr/i3wRWAa8AlgZdS29P19OObzi4gE8xXg6pJ1m4HjgROBZuCXJbefDVwb3XZTtO5f%0AgGOL2kzHvpXPjJZPxjqBbwDnROs+CXwBOBr4E+Bn0fpp0f17o+cAeAD7oAX4EHBMtK7gaeAd0fXv%0AAh+p9IJr5CtYRv3lp6XA3Oj6w8BpRbd9k+Gv+8vY+3xAtO4bRW3Lvb8yyagMJWnTCfy8aPlg7APs%0AF9iHdzfQU3Kfu7FvvY8Bv8LKT/MYPgn88ei27dHykcAubCL9jqLnvjd6nBMZGr28jn3QPgbsAN6C%0AjV76otvvAT4I3B4tzwU2RRewUUqtb+Pl8v2+6PZ24Ikaj1FsLja/cTzWKeyBjVyIrl/A8Nf9GvAs%0A9r59Evi7oscqfn/rmVgXEQliCvAKVoYp+ARwX9HyI1hpaHG0/G7ge9H1WcAPsA/aH0frzox+XoCN%0AGsDKSKuAOdgHINjk+SNFz3M3cEjR8qVYiQZslPAdbERRcB/WsYF1QIXnWoBN2B8JtJW+4CLl8hU+%0A3A9kqCQURxPwVwz/Mng9NpoAe/9KX/e5wFeL2rdiI6py769MQpqzkLSYh31YzgO2AI9iH/QXAXms%0ArPMccEK0/CD2zXsqNi9xEPAB4H9F64+P1q8Edkb3/2C07jSsrPLb6H4zgSXYFkN3Yh+250WPVbAZ%0A66CasA/vA4GXsHmU3bAP2+9Ebc/HRj/bgdnYt/xXsNFRJeXyFUYmhdd8f/m7DvMe4EZs5HMnMBC9%0AF2di8ydPA0+Wed1/jY2m9gKOwDrSxyn//r4aI4dIXRZj32A2AJfX2WYe9u1qHfZHv1+4mDJJtWIl%0AJbC5ktOqtE3CsdgH/zewOZRGSfvrlklmOvZtbBY2gnkQ6wDittkAvDO6fjFwQ9C0MhndBHwOOIuh%0AElOadABfZ6g81Shpf90yyXQxVDcG+8D/Wsw2M7ESQcEUhjb5ExGRcRZya6jZDG0tArANG/7GabMd%0Aq5W+K1r/VoZPeoqIyDgKeSiEPDZxVqz0cA3V2nwc25loOjbRth0REUlEyM5iK0M7+IDNS7xYR5uH%0AsS07wLbm2LPck8ydOze/ceNkO56ciMiYbQT+KOkQYJvuPYN1Bntgk9fvxw4dMKdGG7BNFGFoh6z3%0AVXiefBpdeeWVSUeIpRE5jziiM9/ZmR9xOeKIzrEHLDKZ3tPx4iWrcjYeVtmJLeScxU5sG/kV2Oav%0A9wIPYZvp3VqjDcBnsW3C7wP+huF79abe5s2bk44Qi5ec4Cerl5zgJ6tyJi/04ZuXR5diPQw/XEO5%0ANmCbympzWRGRFNCxoQLp7u5OOkIsXnKCn6xecoKfrMqZvKbaTVIvKr9JUtrbu2htXTFi/datXaxf%0AP3K9iCSvqakJ6ugDNLIIJJPJJB0hFi85wU9WLznBT1blTJ46CxERqUllKBkzlaFE/FEZSkREGk6d%0ARSBeapdecoKfrF5ygp+sypk8dRYiIlKT5ixkzDRnIeKP5ixERKTh1FkE4qV26SUn+MnqJSf4yaqc%0AyQt9bCiRERYuPJW+vlfL3jZr1j6sXHnXOCcSkVo0ZyFjVu+cRaX21e4jIo2lOQsREWk4dRaBeKld%0AeskJfrJ6yQl+sipn8tRZiIhITaE7i8XAY8AG4PI62/wRdga9J4A12Hm43ejs7Ew6QixecoKfrF5y%0Agp+sypm8kJ3FdOxMdycARwEnA/PqaHM98LfAkcCFwE0Bs4qISBUhO4v52IigD+gHlmGjiLhtpgGz%0AoutbgdcDZm04L7VLLznBT1YvOcFPVuVMXsj9LGZjnUDBNuDQOtpcDDwEnI51ap8JE1NERGoJ2Vnk%0AsdFCsal1tDkfuAJYDXwZWAp8qtwTdXd309bWBkBzczMdHR2DtcNCT6/l8suFdWN5vFwuO/hY2azd%0A3tIyuva5XLZins7OzsTfr7jLBWnJE/L3r2Uf72cmk6Gnpwdg8POyHiF3yluEzTWcES0vBVqAq2K2%0AyUbXC17E5jVeLnke7ZSXMO2UJ+JPmnbKWw0cBxyAjWCWAPcDM4A5NdoAbAFOia4fBrzGyI4itUq/%0AYaaVl5zgJ6uXnOAnq3ImL2RnsRO4CNv8dR1wLzYHcRpwa402AGdjm9KuB24DzgqYVUREqtCxoWTM%0AVIYS8SdNZSgREZkg1FkE4qV26SUn+MnqJSf4yaqcyVNnISIiNWnOQsZMcxYi/mjOQkREGk6dRSBe%0AapdecoKfrF5ygp+sypk8dRYiIlKT5ixkzDRnIeKP5ixERKTh1FkE4qV26SUn+MnqJSf4yaqcyVNn%0AISIiNWnOQsZMcxYi/mjOQkREGk6dRSBeapdecoKfrF5ygp+sypk8dRYiIlKT5ixkzDRnIeJP2uYs%0AFgOPARuws97V02Y5dpa8wmUnQ6djFRGRcRSys5gO3ACcABwFnAzMq6PNh4H26PI+4AXgxYB5G8pL%0A7dJLTvCT1UtO8JNVOZMXsrOYD6wB+oB+YBk2iqi3DcClwPeAP4QKKyIile0R8LFnY51AwTbg0FG0%0AaQbOAo5udMCQOjs7k44Qi5ec4Cerl5zgJ6tyJi9kZ5HHRgvFpo6izcXArcDvKz1Rd3c3bW1tADQ3%0AN9PR0TH4SysMC7UcbjmXy1KQzdrtLS2ja5/LZclkMql6fVrW8kRYzmQy9PT0AAx+XtYj5NZQi4AL%0AgTOi5aVAC3BVHW32wSa/O4AdFZ4nlVtDFX/gpVkjco7X1lCT6T0dL16yKmfjpWlrqNXAccAB2Ahm%0ACXA/MIOhrZoqtSn4S+AOKncUIiIyDkLvZ/Fh4FpgCnAbcA3QDZwDdFVpA7AXtsnscQyf1yiVypHF%0AZKL9LET8qXdkEXLOAmxfieUl63qiS7U2YHMUbw+SSkRE6qLDfQRSmFhKOy85wU9WLznBT1blTJ46%0ACxERqUnHhpIx05yFiD9p2hpKREQmCHUWgXipXXrJCX6yeskJfrIqZ/LUWYiISE2as5Ax05yFiD+a%0AsxARkYZTZxGIl9qll5zgJ6uXnOAnq3ImT52FiIjUpDkLGTPNWYj4ozkLERFpOHUWgXipXXrJCX6y%0AeskJfrIqZ/LUWYiISE2as5Ax05yFiD+asxARkYYL3Vksxs6hvQG4fBRtPgE8CjyNnavbDS+1Sy85%0AwU9WLznBT1blTF7IM+VNB24A5gPbgRXAPcDamG0+AFwKnAhsQ6MgEZHEhPwAng+swc6f3Q8sw0YR%0Acdt8CbgE6ygABgJmbbjOzs6kI8TiJSf4yeolJ/jJqpzJC9lZzMY6gYJtQGsdbTqAz2Mlql8A7wkT%0AU0REaglZhspjo4ViU2u0aSpqMwP4IvACcBzwY+Bt5Z6ou7ubtrY2AJqbm+no6Bjs4Qs1xPFeLqxL%0A6vnjLl9//fVjfr9yuezga85m7faWltG1z+WyZDKZss9X+t6GeD8asdzb28sll1ySmjzVlhvx+x+P%0A5cK6tOTx+H5mMhl6enoABj8v6xFy09lF2KT0GdHyUqAFuCpmmxeANuAP0W0bgXcBWYZL5aazxR94%0AadaInOO16exkek/Hi5esytl4adp0djU2IjgAG8EsAe7HRgxzarQBuBf4XHT9ncBrjOwoUsvLH4yX%0AnOAnq5ec4CerciYvZGexE7gI28JpHfbh/xBwGnBrjTYAl2EjjyeAG4EzA2YVEZEqQm+OuhwbFRwO%0AXBOt6wG6arQBeBn4KHAkcDw20e1Gca01zbzkBD9ZveQEP1mVM3nad0FERGrSsaFkzHRsKBF/0jTB%0ALSIiE4Q6i0C81C695AQ/Wb3kBD9ZlTN5IXfKk0luy5ZNtLd3lVn/PK2l+/KLSKppzkLGrNIcxKpV%0Ac1mwYGPs9aA5C5HxojkLERFpOHUWgXipXXrJCX6yeskJfrIqZ/LidBYfYWKUq0REZJTidAL/BhwD%0A3AbchB3gL000Z5Gw8ZizWLjwVPr6Xh2xftasfVi58q5RpBaZ3Oqds4izNdQZwP7A2cB/As8C3wN+%0Aih1iXCS4vr5XK+74JyLhxZ2zeAm4E+sg3o+dZ+Jp4OpAudzzUrv0khOGzn2Rdp7eUy9ZlTN5cUYW%0AnwLOxc5qdwtwGHZ2u/2j9TKBVCr3gEo+IpNZnM7ig9jJiB4sWf8ScF2jA00UXo5rX5qzUrkHki/5%0AFM6ml3ZefvfgJ6tyJi9OGep1hncUTdichYiITBJxOov3lyxPAU6O+fiLsfNQbAAur7NNN3ZmvPXR%0A5ZcxnzMVvNQuveQEzVmE4CWrciavWhnqs9hpTQ9h+ImHZgHLYjz2dOAGYD6wHTsb3j3A2pht8tjm%0AuhfHeC4REQmoWmfxL8DdwDeBrzK0Pe6O6FLLfGANNhkO1sEsZnhnUa1NE453BvRSu/SSEzRnEYKX%0ArMqZvGplqL2AzVhHkQcGossMYE6Mx57NUCcAsA0oPdZotTZ54CzgKeC/gCNiPKeIiARQrbO4Lfq5%0AvMKlljzQX7Juah1t/hWYiW2qexNwR4znTA0vtUsvOUFzFiF4yaqcyatWhjox+vnOUT72VuCAouVZ%0AwIt1tHmjaP2PsA6jrO7ubtra2gBobm6mo6NjcDhY+OWN93JBUs8fd7m3t3fYci6XJZvNDJZ8Ch/Q%0AheVyj5fLZQdfb2n7cssDA7sqts/lsmQymYrvZ9z2SS739vamKk+15dLff9J5Jtr/U9J5ipczmQw9%0APT0Ag5+X9ag2J7CE6ofz+HGNx94bmxifj23V9ADwNeBRoBk7bEilNg8BHwBWA68BpwPnAX9a5nl0%0AbKgGGs35scfj2FD1nudbRKpr5LGhTmFsncVO4CJsC6cpWFnrIWyT2HOAriptABYAt2KdxfNYZyEi%0AIgmoNmfRDXy6yiWO5VgZ63DgmmhdD9ZRVGsD8NfYZrvt2F7km2M+ZyqUDp/TyktO0JxFCF6yKmfy%0Aqo0svgFcAXy/zG15dFwoEZFJo1pnsTr6WW7LJ00S1FCYYEo7LzlB+1mE4CWrciavWmdxZ/RzGTaf%0A0AbswuYPRERkEolzbKjTgWeA24H/wLZeOiZkqInAS+3SS07QnEUIXrIqZ/LiHKL8OuA9DI0ojgFu%0ABuaFCiUiIukSZ2SxneGlpzXA7mHiTBxeapdecoLmLELwklU5k1dtZLEk+rkJ26R1DbYDx57Yvg8i%0AIjJJVBtZnAJ8BPg9cFDR8gnAuvDRfPNSu/SSEzRnEYKXrMqZvGoji+7xCiEiIukWZ4L7IOwkSK0M%0AjUS0U14NXmqXXnKC5ixC8JJVOZMXZ4L7B8CrwEnAT7Gjwu4TMpSIiKRLnM5iJnacph3AT7Cjwh4W%0AMtRE4KV26SUnaM4iBC9ZlTN5cTqLqdhWUI8CHwP2xQ4xLiIik0SczuJbwH7A1dgmtL/FzsstVXip%0AXXrJCZqzCMFLVuVMXpwJ7hujn9uBuQGziIhISsUZWRwB3AW8AGzEOo/9QoaaCLzULr3kBM1ZhOAl%0Aq3ImL+7WULcBhwLHAuuxgwrGsRg78OAG4PJRtpkLvIIOXigikpg4nUUT8ENsT+4dwLeBd8S433Tg%0ABmyP76OAkxl58MFabaZhZ9Z7KcbzpYqX2qWXnKA5ixC8ZFXO5FXrLPbDNptdjZ3WdL/ocjBWkqpl%0APnY8qT6gHzsvxuI623wb+N/As9RxYnEREWmsap3FGuBXwInA94BfR5eHiDeymI11AgXbsL3A47Y5%0AK8pXKHm5Ojufl9qll5ygOYsQvGRVzuRV2xqqbYyPncdGC8WmxmzzNuwQIycWrdfIQkQkIXE2nd0D%0AuABYhH24Z7Atot6scb+twAFFy7OwQ4XUarMV6ywOBtZG6+dgJapPAqtKn6i7u5u2tjYAmpub6ejo%0AGKwdFnp6LZdfLqwrLOdyWbLZzOD8QOHbfGG53OPlctnBxyptX255YGBXxfa5XHZYnuJvai0tnbHb%0AJ71ckJY8cX//SefxvlxYl5Y8xcuZTIaenh6Awc/LesT5tn4j1mHcHrU/C+s0zq9xv72xrZzmA1ng%0AAexQIY9ie4A/W6XNQyWPtQK4DCuNlcrn864qVKnW3t5Fa+uKsrdt3drF+vUjb6t0n1Wr5rJgwcbY%0A60fzHJXai0h1TU1NUEfFJs7WUAuBz2AjihXAecAHYtxvJ3BRdJ91wL1YJ3AacGuNNu6VfsNMKy85%0AQXMWIXjJqpzJi1OG2oXt61D4KviOaF0cy6NLsZ7oUq1Nqa6YzyciIgHE6SwuAe7DykZg8wefDpZo%0AgiiuYaaZl5yg/SxC8JJVOZMXp7NoAtqxw37kgafQObhFRCaVOHMW3wFexyamf4M6ili81C695ATN%0AWYTgJatyJi9OZ/EUVnoSEZFJKk4Z6r3AIww/PlMe+OMgiSYIL7VLLzlBcxYheMmqnMmL01m8L/qp%0APahFRCapamWoGdhZ8v4OOB14DthcdJEqvNQuveQEzVmE4CWrciavWmfxfWwy+1vA0cBfjUsiERFJ%0AnWplqHcCS6LrjwCPA1cETzRBeKldeskJmrMIwUtW5UxetZHFQNH116l94EAREZmgqnUWhwOvFl0O%0AK7r+u/DRfPNSu/SSEzRnEYKXrMqZvGplqDj7YIiIyCSgDiEQL7VLLzlBcxYheMmqnMlTZyEiIjWp%0AswjES+3SS06ob85i4cJTaW/vKntZuPDUcCHx9Z56yaqcyYuzB7cIAFu2bKK9feSpRbZseZ7W1gQC%0AVdHX92rVM/6JSH1CjywWY6dN3QBcXmebM6P164Fehg474oKX2mU9Ofv796C1dcWIS3//QO07N4Dm%0ALBrPS1blTF7IzmI6cANwAnAUcDIwr442T2EHMWwHvgRcEzCriIhUEbKzmA+sAfqAfmAZNoqI22YN%0Ado5ugEOxc2m44aV26SUnaD+LELxkVc7khZyzmI11AgXbsA/9eto0Y4cZ2QEsCpBRRERiCNlZ5LHR%0AQrGpdbbZARwMnATcAZSdmezu7qatrQ2A5uZmOjo6BmuHhZ5ey+WXC+sKy7lclmw2Mzg/UPg2X215%0AYGDX4GONtX0ulx2Wp/ibWktLZ13tKz1/Lpcd9tqL349GLYd+/FC//6TzeF8urEtLnuLlTCZDT08P%0AwODnZT1CnqNiEXAhcEa0vBRoAa6qsw1YuWx7dFupfD6fb0hggfb2ropbEa1aNZcFCzYGWw+2pdL6%0A9SOfv1KuettXu4/IZNLU1AR19AEh5yxWA8cBB2AjmCXA/dh5MubUaANwKrBXdP00YG3ArA1X+g0z%0ArbzkBM1ZhOAlq3ImL2RnsRO4CFgBrAPuBR7CPvhvrdEGbKuox4Engc8CnwmYVUREqgi9U97y6FKs%0AJ7pUawNwdXRxqbiGmWZecoL2swjBS1blTJ4O9yEiIjWpswjES+3SS07QnEUIXrIqZ/LUWYiISE3q%0ALALxUrv0khM0ZxGCl6zKmTx1FiIiUpM6i0C81C695ATNWYTgJatyJk/ns5BUqXbOjMMOSyCQiADq%0ALILxUrtMW87COTNKbdo0V3MWAXjJqpzJUxlKRERqUmcRiJfapZecoDmLELxkVc7kqbMQEZGa1FkE%0A4qV26SUnaD+LELxkVc7kqbMQEZGa1FkE4qV26SUnaM4iBC9ZlTN56ixERKQm7WcRiJfapZecEH7O%0AYuHCU+nre3XE+lmz9mHlyrtiP46n99RLVuVMXujOYjFwLTAFOzveN+to80XgAuBN4BngbOClwHll%0AEuvre7Xieb5FJruQZajpwA3ACcBRwMnYqVLjtvk1cDTQjp1q9YqAWRvOS+3SS07QnEUIXrIqZ/JC%0AdhbzgTVAH9APLMNGEXHbrABei64/DrQGzCoiIlWE7CxmY51AwTZGfuDHaQPwKeBnDU0XmJfapZec%0AoP0sQvCSVTmTF3LOIo+NFopNHUWbzwEtwPcrPVF3dzdtbW0ANDc309HRMfhLKwwLtRxvOZfLks1m%0ABj+YC6WfassDA7soGGv7gYFdZZ+/UvtcLksmkxnxeqrlyeWyg7eXvv5622tZy16WM5kMPT09AIOf%0Al/Voqvse8S0CLgTOiJaXYh/6V9XR5mxskvtDwMjNVEw+n883KnPDFH+ApVlpzvb2rrKTvACrVs1l%0AwYKNwdbXuk97+80jRhdbt3axfv3IvNVeR733qdS+Ei+/e/CTVTkbr6mpCeroA0KWoVYDxwEHYCOY%0AJcD9wAxgTo02AOcD52FzGJU6ChERGQchy1A7gYuwieopwG3YVk3dwDlAV5U2AJdjZapfRMt54MiA%0AeRvKy7cLLzlBcxYheMmqnMkLvZ/F8uhSrCe6VGsDcEiYSCIiUi8d7iOQ0onWtPKSE7SfRQhesipn%0A8tRZiIhITeosAvFSu/SSEzRnEYKXrMqZPHUWIiJSkzqLQLzULr3khHTOWSxceCrt7V3DLnPmdLBw%0A4alJR4vFy+9fOZOnQ5SLjEG5I9Vmsxn6+q5OKJFIGBpZBOKlduklJ/iZs/CSE/z8/pUzeRpZTFKV%0ATvSzZcvztDo6vu+WLZtobx95vglvr0Mk7TSyCCTttctC+WTatCtpbV0xeOnvH0g6WkXl5iz6+/cY%0Alj8NryONcyuVpP3vtEA5k6fOQkREalIZKhAvtUtP9fVGZQ1dumpp6WTrVh8T3F7+TpUzeeosZNIp%0AlK5Kbdo0N4E0Ij6oDBWIl9qlp/q6l6xecoKfv1PlTJ5GFiLjqNJWaLNm7cPKlXclkEgkHnUWgXip%0AXU7GOYvQqs1ZlNuJD+xsfEnw8neqnMlTGUpERGoaj85iMfAYsAE7+129baYDPweODRUwBC+1S0/1%0AdS9ZG52z3PGn2tu7GnL8KS9/p8qZvNBlqOnADcB8YDt2+tR7gLUx27wX+BEwEzutqsikk7bSlUxO%0AoTuL+cAaoC9aXoaNItbGbPMwMBvrQFxJS+2y1mE9vMwDgJ+s2s+i8ZQzeaE7i9kMdQIA24BDR9FG%0ARqnSt1LtUyChaIuviSl0Z5EH+kvWTR1Fm6q6u7tpa2sDoLm5mY6OjsEevlBDHO/lwrqknr+wnMtl%0AyWYzg9/KS+vpzz13PXvv3TF4+8DArrLtqy0PDOwafLyxtq/0/KXX47RvVN5Nm54Y3OM7l8sCMH16%0ACwCbNj3FtGnDn3/nzl6mTLHHr/f3Ue73WXjOcvnKtV+69AreeGPaiLyzZu3D1Vd/YVj766+/vuH/%0AL8888yxz5/aOyLt1a5f7/6dayyHez0YtZzIZenp6AAY/L+vRVPc96rMIuBA4I1peCrQAV9XZZgVw%0AGVauKpXP59M3nZHJZFIxJG1v7yo7sli1ai4LFmwc9sFVvL6cSrc1an2t+7S33zyiFNXo52jEY2Wz%0AGV5//WrWrx/5vlf6fWzd2lW2/WjuU0/7EH+no3mNtaTl/6kWLzkBmpqaoI4+IPTWUKuB44ADsFHM%0AEuB+YAYwp0abUqE7toby8gfjZR4A/GT1khP8/J0qZ/JCdxY7gYuwkcE64F7gIeA04NYabcA6kV8C%0AxwD/BFwXOK+IiJQxHntwL48uxXqiS7U2YB3FcUFSBeZlOFpahkozL1m97A8Ctf9O0zJZ7eX/yUvO%0A0dDhPkQCmChn8NM+HlKgziIQL98uPHxTL/CStaWl081h0L38nSpn8nRsKBERqUmdRSBejhHjqb7u%0AJetochbKVuUuW7Y83/iQES9/p8qZPJWhRFKgUtkK0le6kslJnUUgXmqXXuYBwE9WLzlh6O+01jHE%0AQoqzxZWX/ycvOUdDnYWIJHoMMW1x5YPmLALxUrv0Mg8AfrKmNWe5eZE5czqCz4s0gpf/Jy85R0Mj%0AC5FJoty8SGFHR82LSC3qLALxUrv0VF/3knW8cjZix7/xfE/HktfL/5OXnKOhzkLEKS87/hU0Mm9a%0ADkMymWjOIhAvtcu01tfL8ZLVS07wk7X0/6kwKV56KdeBjCcv//ejoZGFiNStUknJbkvu+FeVcmnE%0AMXbqLALxUrv0Mg8AfrJ6yQmjzzreOxHG/X+qlGu8NsP18n8/GipDiYhITaFHFouBa4Ep2MmOvllH%0Am5nAPwOHAJuAs4Bsmfunkpfj2ns5RwT4yeplHgDS/Z4Wl5Ryuezgec/ttvpKXZXKUy++uIW3vvXt%0AZe8zmtKVl//70QjZWUwHbgDmA9uxM+HdA6yN2eZ/Aj8C/hE4Hzsn99KAeRuqt7fXxR/Nzp29qf2w%0AKOUl686dvUlHiC3N72lxSem5566ntfWSwdvqLXVV2xKrUjntkUfeXvf8h5f/+9EI2VnMB9YAfdHy%0AMmwUsTZmm0UMdQ4/AH6No85ix44dDX/M/v7+suubmprYbbfRVRTffLPxOUPxktVLTvCTNYmco5n/%0ACPF/nxYhO4vZDHUCANuAQ+toMxMobAf3O2C/ABndWLt2LWeffRn9/cM7hXw+z8EHt3DffcsSSiYi%0AYPt+rFv3G+64Y+WI2yqNRsZjf5FKz1GvkJ1FHij9Kjy1Rpumoja17ptqmzdvbujj7dq1i4GBFqZN%0AO3zY+nzFYvgTAAAE+klEQVS+n1deeWzUj/vaa5vHmGz8eMnqJSf4yZqmnNX2RJ8xo5PW1p4Rt1Ua%0AjVQ6iOJoSmCVVHqODRua6nqckBYB/1a0vBSbd4jbZgs2pwGwb7RcTi/W6eiiiy666BL/8ltSYm/g%0AGeAAbATzIPB+YAYwp0YbgO8D50bXLwBuHpfUIiIy7j4MPA48CXw9WteNbfVUrQ3A/sB/RevvweYw%0AREREREREJrZjgEeLlmdiI6IngbuBlnJ3GmfTgJ9htcongcuj9WnMejuwAXgK26R6L9KZs+BLQGFL%0Ag7TmzGBl3/XR5QrSmXUv4B+Ap7G5yn1JZ84/Yei9XI/lXYFtuZm2rOdgf59PAj/E5oPT+J5OeH8D%0AvAT8pmjdLcB50fXzgW+Pd6gypgFdRdd7sT/4NGbtLLr+z9gfexpzArwP21+o8PtPa84V2JeaYmnM%0AejMjN4ZJY85S5wF/i+VPU9YDgY0MbTD0D8BX8fGeTkhvZ+ibJcBmYJ/o+gzsW0faLANOIt1ZpwP3%0AYjtwbiZ9OfcHHgGOY+j3v5n05QTrLI4tWbeZdGVtxeYwS7fr3Ey6cpbaAxtdzCZ9Wd8GbMXeW4D/%0ABnyB9OWcNNoY3lmU7gWzffyixHIg8Dw2xE9r1nOxHTKvwz480pazCfgp8AGGf1lIW86CB7Ay1Abs%0AG/DupC/ridj7uALLeTv2hSFtOUt9Grgxup7GrF/Bjq33j8BdwFuoM6eOOhtOmncqfAtWt7wCeIX0%0AZr0Fq6MeiJWh0pbzUmAVtsl38TfhtOUsOBk7MOc84GBsv6a0ZZ2FzVOdBBwJ/D/gStKXs9ju2JzV%0AtdFy2rLuC5wKvAfbwvQQ4ATqzKnzWYTzCvaNKIf9sl5ONs6gaVj5aTnwT9G6tGYF+4P+GVaGSlvO%0ANuxD7S+woyYfjHUcO0hXzoLXo5+7gP8A3k363tOXoyx/iJbvxD6I0/qeApyJHbvumWg5be/pB7ES%0A2ZPRZSdwEXW+pxpZhPMA8PHo+pnYB17S9sKGoA8y9C0I0pe1BfjT6PoU4M+AX5G+nBcDRwDt2De1%0Ap7GS1ArSlRPsS0JndH0K8OfYqCht7+kqhsp6YAcWfYR0vqdgn6GXM/z0C2l7TzdiOzsXtnY6Dus8%0A0pZzUrga22w2B/wS+8WkcafCTuA1hm/u9z9IX9YWhurrTwHfitanLWexNoa2hkpjzrcAKxnadPa6%0AaH0as56Abam3DquxTyGdOQE+Bvx7ybo0Zv08lucJbOvC6aQzp4iIiIiIiIiIiIiIiIiIiIiIiIiI%0AiIj4di4wALw36SAiIaXnjN0iPt2NHezweeCyhLOIiEgKtWCHeZ4b/Sz4Orbn+Rrg/zJ0WPAFwM+x%0AQ3Avx06SIyIiE9ynge9G1x/FDnZ4EnA/dpDOJuAX2AmHpgMPAc1R+y9gh1oRcUFHnRUZvY8B34mu%0A/yRazmPnYHgzWr8r+jkPOBp4OFqeAvyf8YkpMnbqLERGpwU7MOORWAcxBXgDOxnSH8q0b8KOqLp4%0AnPKJNJQOUS4yOh8F7sCONnsIdi6LXdhE94eiNrOw02wCrAX+GDs8NNj5A44fp6wiY6aRhcjonM5Q%0ACargX7HzHE/Bzm3xHDai2BldPh7dZ9+o/TXjklRERFJpz+hnM3ZOhikJZhFpCI0sRBprT+wkSP3A%0A74EvU34OQ0RERERERERERERERERERERERERERETS5/8DeFLOzsfp504AAAAASUVORK5CYII=%0A"/>
          <p:cNvSpPr>
            <a:spLocks noChangeAspect="1" noChangeArrowheads="1"/>
          </p:cNvSpPr>
          <p:nvPr/>
        </p:nvSpPr>
        <p:spPr bwMode="auto">
          <a:xfrm>
            <a:off x="4887913" y="3627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data:image/png;base64,iVBORw0KGgoAAAANSUhEUgAAAYsAAAEZCAYAAABmTgnDAAAABHNCSVQICAgIfAhkiAAAAAlwSFlz%0AAAALEgAACxIB0t1+/AAAIABJREFUeJzt3X18nGWd7/FPgLZCoSQUSixYg10eArKbglStaJOCrFTB%0AXYqI6ELkJQ+6SEF8Aj0HeC1HF467B91d5LiAYWF3Za0usnZhQegUjkWqtkEoLWBLy8OhJ6VMkY4F%0AJJnzx++eZDKZh3uSuXLfv+T7fr3mlbnvuWbmO5Nkrrl+1/0AIiIiIiIiIiIiIiIiIiIiIiIiIiIi%0AIiIiIiIiEsvuSQcQKfFu4BbgQuA14DHgL4AVwMHAduDzwG7AxoQyJuVS4BTgUODXddxvL+z9uyVE%0AKBGRpPwE+LOi5ZlADpha5+PcD+zRqFAJ2xd4GJgPHFXnfb8C9KMvhzIGuyUdQKTE7sB7sQ/6gpOA%0AR4A36nicg4Am4M3GRUvUu4FeYDWwro77zQOewt67twbIJZOEvmlI2rwLOBkrN3VElwuwzuNx4KPA%0Afwd+WHSfGcB5wP5YmWZv4Argd1gJ5jdRu4OAS4B9gE8Cz0VtrgBmAZ3AX0brFwJ/j32j/y7wn0Br%0AdP89gSuxD+CnsG/6p2DlsunAkcDXosc+PGr7GPByjddeLl8W6yi+go2u9gA21Hicgj2wkt3fA58B%0A7gVeiG7bvczr/i3wRWAa8AlgZdS29P19OObzi4gE8xXg6pJ1m4HjgROBZuCXJbefDVwb3XZTtO5f%0AgGOL2kzHvpXPjJZPxjqBbwDnROs+CXwBOBr4E+Bn0fpp0f17o+cAeAD7oAX4EHBMtK7gaeAd0fXv%0AAh+p9IJr5CtYRv3lp6XA3Oj6w8BpRbd9k+Gv+8vY+3xAtO4bRW3Lvb8yyagMJWnTCfy8aPlg7APs%0AF9iHdzfQU3Kfu7FvvY8Bv8LKT/MYPgn88ei27dHykcAubCL9jqLnvjd6nBMZGr28jn3QPgbsAN6C%0AjV76otvvAT4I3B4tzwU2RRewUUqtb+Pl8v2+6PZ24Ikaj1FsLja/cTzWKeyBjVyIrl/A8Nf9GvAs%0A9r59Evi7oscqfn/rmVgXEQliCvAKVoYp+ARwX9HyI1hpaHG0/G7ge9H1WcAPsA/aH0frzox+XoCN%0AGsDKSKuAOdgHINjk+SNFz3M3cEjR8qVYiQZslPAdbERRcB/WsYF1QIXnWoBN2B8JtJW+4CLl8hU+%0A3A9kqCQURxPwVwz/Mng9NpoAe/9KX/e5wFeL2rdiI6py769MQpqzkLSYh31YzgO2AI9iH/QXAXms%0ArPMccEK0/CD2zXsqNi9xEPAB4H9F64+P1q8Edkb3/2C07jSsrPLb6H4zgSXYFkN3Yh+250WPVbAZ%0A66CasA/vA4GXsHmU3bAP2+9Ebc/HRj/bgdnYt/xXsNFRJeXyFUYmhdd8f/m7DvMe4EZs5HMnMBC9%0AF2di8ydPA0+Wed1/jY2m9gKOwDrSxyn//r4aI4dIXRZj32A2AJfX2WYe9u1qHfZHv1+4mDJJtWIl%0AJbC5ktOqtE3CsdgH/zewOZRGSfvrlklmOvZtbBY2gnkQ6wDittkAvDO6fjFwQ9C0MhndBHwOOIuh%0AElOadABfZ6g81Shpf90yyXQxVDcG+8D/Wsw2M7ESQcEUhjb5ExGRcRZya6jZDG0tArANG/7GabMd%0Aq5W+K1r/VoZPeoqIyDgKeSiEPDZxVqz0cA3V2nwc25loOjbRth0REUlEyM5iK0M7+IDNS7xYR5uH%0AsS07wLbm2LPck8ydOze/ceNkO56ciMiYbQT+KOkQYJvuPYN1Bntgk9fvxw4dMKdGG7BNFGFoh6z3%0AVXiefBpdeeWVSUeIpRE5jziiM9/ZmR9xOeKIzrEHLDKZ3tPx4iWrcjYeVtmJLeScxU5sG/kV2Oav%0A9wIPYZvp3VqjDcBnsW3C7wP+huF79abe5s2bk44Qi5ec4Cerl5zgJ6tyJi/04ZuXR5diPQw/XEO5%0ANmCbympzWRGRFNCxoQLp7u5OOkIsXnKCn6xecoKfrMqZvKbaTVIvKr9JUtrbu2htXTFi/datXaxf%0AP3K9iCSvqakJ6ugDNLIIJJPJJB0hFi85wU9WLznBT1blTJ46CxERqUllKBkzlaFE/FEZSkREGk6d%0ARSBeapdecoKfrF5ygp+sypk8dRYiIlKT5ixkzDRnIeKP5ixERKTh1FkE4qV26SUn+MnqJSf4yaqc%0AyQt9bCiRERYuPJW+vlfL3jZr1j6sXHnXOCcSkVo0ZyFjVu+cRaX21e4jIo2lOQsREWk4dRaBeKld%0AeskJfrJ6yQl+sipn8tRZiIhITaE7i8XAY8AG4PI62/wRdga9J4A12Hm43ejs7Ew6QixecoKfrF5y%0Agp+sypm8kJ3FdOxMdycARwEnA/PqaHM98LfAkcCFwE0Bs4qISBUhO4v52IigD+gHlmGjiLhtpgGz%0AoutbgdcDZm04L7VLLznBT1YvOcFPVuVMXsj9LGZjnUDBNuDQOtpcDDwEnI51ap8JE1NERGoJ2Vnk%0AsdFCsal1tDkfuAJYDXwZWAp8qtwTdXd309bWBkBzczMdHR2DtcNCT6/l8suFdWN5vFwuO/hY2azd%0A3tIyuva5XLZins7OzsTfr7jLBWnJE/L3r2Uf72cmk6Gnpwdg8POyHiF3yluEzTWcES0vBVqAq2K2%0AyUbXC17E5jVeLnke7ZSXMO2UJ+JPmnbKWw0cBxyAjWCWAPcDM4A5NdoAbAFOia4fBrzGyI4itUq/%0AYaaVl5zgJ6uXnOAnq3ImL2RnsRO4CNv8dR1wLzYHcRpwa402AGdjm9KuB24DzgqYVUREqtCxoWTM%0AVIYS8SdNZSgREZkg1FkE4qV26SUn+MnqJSf4yaqcyVNnISIiNWnOQsZMcxYi/mjOQkREGk6dRSBe%0AapdecoKfrF5ygp+sypk8dRYiIlKT5ixkzDRnIeKP5ixERKTh1FkE4qV26SUn+MnqJSf4yaqcyVNn%0AISIiNWnOQsZMcxYi/mjOQkREGk6dRSBeapdecoKfrF5ygp+sypk8dRYiIlKT5ixkzDRnIeJP2uYs%0AFgOPARuws97V02Y5dpa8wmUnQ6djFRGRcRSys5gO3ACcABwFnAzMq6PNh4H26PI+4AXgxYB5G8pL%0A7dJLTvCT1UtO8JNVOZMXsrOYD6wB+oB+YBk2iqi3DcClwPeAP4QKKyIile0R8LFnY51AwTbg0FG0%0AaQbOAo5udMCQOjs7k44Qi5ec4Cerl5zgJ6tyJi9kZ5HHRgvFpo6izcXArcDvKz1Rd3c3bW1tADQ3%0AN9PR0TH4SysMC7UcbjmXy1KQzdrtLS2ja5/LZclkMql6fVrW8kRYzmQy9PT0AAx+XtYj5NZQi4AL%0AgTOi5aVAC3BVHW32wSa/O4AdFZ4nlVtDFX/gpVkjco7X1lCT6T0dL16yKmfjpWlrqNXAccAB2Ahm%0ACXA/MIOhrZoqtSn4S+AOKncUIiIyDkLvZ/Fh4FpgCnAbcA3QDZwDdFVpA7AXtsnscQyf1yiVypHF%0AZKL9LET8qXdkEXLOAmxfieUl63qiS7U2YHMUbw+SSkRE6qLDfQRSmFhKOy85wU9WLznBT1blTJ46%0ACxERqUnHhpIx05yFiD9p2hpKREQmCHUWgXipXXrJCX6yeskJfrIqZ/LUWYiISE2as5Ax05yFiD+a%0AsxARkYZTZxGIl9qll5zgJ6uXnOAnq3ImT52FiIjUpDkLGTPNWYj4ozkLERFpOHUWgXipXXrJCX6y%0AeskJfrIqZ/LUWYiISE2as5Ax05yFiD+asxARkYYL3Vksxs6hvQG4fBRtPgE8CjyNnavbDS+1Sy85%0AwU9WLznBT1blTF7IM+VNB24A5gPbgRXAPcDamG0+AFwKnAhsQ6MgEZHEhPwAng+swc6f3Q8sw0YR%0Acdt8CbgE6ygABgJmbbjOzs6kI8TiJSf4yeolJ/jJqpzJC9lZzMY6gYJtQGsdbTqAz2Mlql8A7wkT%0AU0REaglZhspjo4ViU2u0aSpqMwP4IvACcBzwY+Bt5Z6ou7ubtrY2AJqbm+no6Bjs4Qs1xPFeLqxL%0A6vnjLl9//fVjfr9yuezga85m7faWltG1z+WyZDKZss9X+t6GeD8asdzb28sll1ySmjzVlhvx+x+P%0A5cK6tOTx+H5mMhl6enoABj8v6xFy09lF2KT0GdHyUqAFuCpmmxeANuAP0W0bgXcBWYZL5aazxR94%0AadaInOO16exkek/Hi5esytl4adp0djU2IjgAG8EsAe7HRgxzarQBuBf4XHT9ncBrjOwoUsvLH4yX%0AnOAnq5ec4CerciYvZGexE7gI28JpHfbh/xBwGnBrjTYAl2EjjyeAG4EzA2YVEZEqQm+OuhwbFRwO%0AXBOt6wG6arQBeBn4KHAkcDw20e1Gca01zbzkBD9ZveQEP1mVM3nad0FERGrSsaFkzHRsKBF/0jTB%0ALSIiE4Q6i0C81C695AQ/Wb3kBD9ZlTN5IXfKk0luy5ZNtLd3lVn/PK2l+/KLSKppzkLGrNIcxKpV%0Ac1mwYGPs9aA5C5HxojkLERFpOHUWgXipXXrJCX6yeskJfrIqZ/LidBYfYWKUq0REZJTidAL/BhwD%0A3AbchB3gL000Z5Gw8ZizWLjwVPr6Xh2xftasfVi58q5RpBaZ3Oqds4izNdQZwP7A2cB/As8C3wN+%0Aih1iXCS4vr5XK+74JyLhxZ2zeAm4E+sg3o+dZ+Jp4OpAudzzUrv0khOGzn2Rdp7eUy9ZlTN5cUYW%0AnwLOxc5qdwtwGHZ2u/2j9TKBVCr3gEo+IpNZnM7ig9jJiB4sWf8ScF2jA00UXo5rX5qzUrkHki/5%0AFM6ml3ZefvfgJ6tyJi9OGep1hncUTdichYiITBJxOov3lyxPAU6O+fiLsfNQbAAur7NNN3ZmvPXR%0A5ZcxnzMVvNQuveQEzVmE4CWrciavWhnqs9hpTQ9h+ImHZgHLYjz2dOAGYD6wHTsb3j3A2pht8tjm%0AuhfHeC4REQmoWmfxL8DdwDeBrzK0Pe6O6FLLfGANNhkO1sEsZnhnUa1NE453BvRSu/SSEzRnEYKX%0ArMqZvGplqL2AzVhHkQcGossMYE6Mx57NUCcAsA0oPdZotTZ54CzgKeC/gCNiPKeIiARQrbO4Lfq5%0AvMKlljzQX7Juah1t/hWYiW2qexNwR4znTA0vtUsvOUFzFiF4yaqcyatWhjox+vnOUT72VuCAouVZ%0AwIt1tHmjaP2PsA6jrO7ubtra2gBobm6mo6NjcDhY+OWN93JBUs8fd7m3t3fYci6XJZvNDJZ8Ch/Q%0AheVyj5fLZQdfb2n7cssDA7sqts/lsmQymYrvZ9z2SS739vamKk+15dLff9J5Jtr/U9J5ipczmQw9%0APT0Ag5+X9ag2J7CE6ofz+HGNx94bmxifj23V9ADwNeBRoBk7bEilNg8BHwBWA68BpwPnAX9a5nl0%0AbKgGGs35scfj2FD1nudbRKpr5LGhTmFsncVO4CJsC6cpWFnrIWyT2HOAriptABYAt2KdxfNYZyEi%0AIgmoNmfRDXy6yiWO5VgZ63DgmmhdD9ZRVGsD8NfYZrvt2F7km2M+ZyqUDp/TyktO0JxFCF6yKmfy%0Aqo0svgFcAXy/zG15dFwoEZFJo1pnsTr6WW7LJ00S1FCYYEo7LzlB+1mE4CWrciavWmdxZ/RzGTaf%0A0AbswuYPRERkEolzbKjTgWeA24H/wLZeOiZkqInAS+3SS07QnEUIXrIqZ/LiHKL8OuA9DI0ojgFu%0ABuaFCiUiIukSZ2SxneGlpzXA7mHiTBxeapdecoLmLELwklU5k1dtZLEk+rkJ26R1DbYDx57Yvg8i%0AIjJJVBtZnAJ8BPg9cFDR8gnAuvDRfPNSu/SSEzRnEYKXrMqZvGoji+7xCiEiIukWZ4L7IOwkSK0M%0AjUS0U14NXmqXXnKC5ixC8JJVOZMXZ4L7B8CrwEnAT7Gjwu4TMpSIiKRLnM5iJnacph3AT7Cjwh4W%0AMtRE4KV26SUnaM4iBC9ZlTN5cTqLqdhWUI8CHwP2xQ4xLiIik0SczuJbwH7A1dgmtL/FzsstVXip%0AXXrJCZqzCMFLVuVMXpwJ7hujn9uBuQGziIhISsUZWRwB3AW8AGzEOo/9QoaaCLzULr3kBM1ZhOAl%0Aq3ImL+7WULcBhwLHAuuxgwrGsRg78OAG4PJRtpkLvIIOXigikpg4nUUT8ENsT+4dwLeBd8S433Tg%0ABmyP76OAkxl58MFabaZhZ9Z7KcbzpYqX2qWXnKA5ixC8ZFXO5FXrLPbDNptdjZ3WdL/ocjBWkqpl%0APnY8qT6gHzsvxuI623wb+N/As9RxYnEREWmsap3FGuBXwInA94BfR5eHiDeymI11AgXbsL3A47Y5%0AK8pXKHm5Ojufl9qll5ygOYsQvGRVzuRV2xqqbYyPncdGC8WmxmzzNuwQIycWrdfIQkQkIXE2nd0D%0AuABYhH24Z7Atot6scb+twAFFy7OwQ4XUarMV6ywOBtZG6+dgJapPAqtKn6i7u5u2tjYAmpub6ejo%0AGKwdFnp6LZdfLqwrLOdyWbLZzOD8QOHbfGG53OPlctnBxyptX255YGBXxfa5XHZYnuJvai0tnbHb%0AJ71ckJY8cX//SefxvlxYl5Y8xcuZTIaenh6Awc/LesT5tn4j1mHcHrU/C+s0zq9xv72xrZzmA1ng%0AAexQIY9ie4A/W6XNQyWPtQK4DCuNlcrn864qVKnW3t5Fa+uKsrdt3drF+vUjb6t0n1Wr5rJgwcbY%0A60fzHJXai0h1TU1NUEfFJs7WUAuBz2AjihXAecAHYtxvJ3BRdJ91wL1YJ3AacGuNNu6VfsNMKy85%0AQXMWIXjJqpzJi1OG2oXt61D4KviOaF0cy6NLsZ7oUq1Nqa6YzyciIgHE6SwuAe7DykZg8wefDpZo%0AgiiuYaaZl5yg/SxC8JJVOZMXp7NoAtqxw37kgafQObhFRCaVOHMW3wFexyamf4M6ili81C695ATN%0AWYTgJatyJi9OZ/EUVnoSEZFJKk4Z6r3AIww/PlMe+OMgiSYIL7VLLzlBcxYheMmqnMmL01m8L/qp%0APahFRCapamWoGdhZ8v4OOB14DthcdJEqvNQuveQEzVmE4CWrciavWmfxfWwy+1vA0cBfjUsiERFJ%0AnWplqHcCS6LrjwCPA1cETzRBeKldeskJmrMIwUtW5UxetZHFQNH116l94EAREZmgqnUWhwOvFl0O%0AK7r+u/DRfPNSu/SSEzRnEYKXrMqZvGplqDj7YIiIyCSgDiEQL7VLLzlBcxYheMmqnMlTZyEiIjWp%0AswjES+3SS06ob85i4cJTaW/vKntZuPDUcCHx9Z56yaqcyYuzB7cIAFu2bKK9feSpRbZseZ7W1gQC%0AVdHX92rVM/6JSH1CjywWY6dN3QBcXmebM6P164Fehg474oKX2mU9Ofv796C1dcWIS3//QO07N4Dm%0ALBrPS1blTF7IzmI6cANwAnAUcDIwr442T2EHMWwHvgRcEzCriIhUEbKzmA+sAfqAfmAZNoqI22YN%0Ado5ugEOxc2m44aV26SUnaD+LELxkVc7khZyzmI11AgXbsA/9eto0Y4cZ2QEsCpBRRERiCNlZ5LHR%0AQrGpdbbZARwMnATcAZSdmezu7qatrQ2A5uZmOjo6BmuHhZ5ey+WXC+sKy7lclmw2Mzg/UPg2X215%0AYGDX4GONtX0ulx2Wp/ibWktLZ13tKz1/Lpcd9tqL349GLYd+/FC//6TzeF8urEtLnuLlTCZDT08P%0AwODnZT1CnqNiEXAhcEa0vBRoAa6qsw1YuWx7dFupfD6fb0hggfb2ropbEa1aNZcFCzYGWw+2pdL6%0A9SOfv1KuettXu4/IZNLU1AR19AEh5yxWA8cBB2AjmCXA/dh5MubUaANwKrBXdP00YG3ArA1X+g0z%0ArbzkBM1ZhOAlq3ImL2RnsRO4CFgBrAPuBR7CPvhvrdEGbKuox4Engc8CnwmYVUREqgi9U97y6FKs%0AJ7pUawNwdXRxqbiGmWZecoL2swjBS1blTJ4O9yEiIjWpswjES+3SS07QnEUIXrIqZ/LUWYiISE3q%0ALALxUrv0khM0ZxGCl6zKmTx1FiIiUpM6i0C81C695ATNWYTgJatyJk/ns5BUqXbOjMMOSyCQiADq%0ALILxUrtMW87COTNKbdo0V3MWAXjJqpzJUxlKRERqUmcRiJfapZecoDmLELxkVc7kqbMQEZGa1FkE%0A4qV26SUnaD+LELxkVc7kqbMQEZGa1FkE4qV26SUnaM4iBC9ZlTN56ixERKQm7WcRiJfapZecEH7O%0AYuHCU+nre3XE+lmz9mHlyrtiP46n99RLVuVMXujOYjFwLTAFOzveN+to80XgAuBN4BngbOClwHll%0AEuvre7Xieb5FJruQZajpwA3ACcBRwMnYqVLjtvk1cDTQjp1q9YqAWRvOS+3SS07QnEUIXrIqZ/JC%0AdhbzgTVAH9APLMNGEXHbrABei64/DrQGzCoiIlWE7CxmY51AwTZGfuDHaQPwKeBnDU0XmJfapZec%0AoP0sQvCSVTmTF3LOIo+NFopNHUWbzwEtwPcrPVF3dzdtbW0ANDc309HRMfhLKwwLtRxvOZfLks1m%0ABj+YC6WfassDA7soGGv7gYFdZZ+/UvtcLksmkxnxeqrlyeWyg7eXvv5622tZy16WM5kMPT09AIOf%0Al/Voqvse8S0CLgTOiJaXYh/6V9XR5mxskvtDwMjNVEw+n883KnPDFH+ApVlpzvb2rrKTvACrVs1l%0AwYKNwdbXuk97+80jRhdbt3axfv3IvNVeR733qdS+Ei+/e/CTVTkbr6mpCeroA0KWoVYDxwEHYCOY%0AJcD9wAxgTo02AOcD52FzGJU6ChERGQchy1A7gYuwieopwG3YVk3dwDlAV5U2AJdjZapfRMt54MiA%0AeRvKy7cLLzlBcxYheMmqnMkLvZ/F8uhSrCe6VGsDcEiYSCIiUi8d7iOQ0onWtPKSE7SfRQhesipn%0A8tRZiIhITeosAvFSu/SSEzRnEYKXrMqZPHUWIiJSkzqLQLzULr3khHTOWSxceCrt7V3DLnPmdLBw%0A4alJR4vFy+9fOZOnQ5SLjEG5I9Vmsxn6+q5OKJFIGBpZBOKlduklJ/iZs/CSE/z8/pUzeRpZTFKV%0ATvSzZcvztDo6vu+WLZtobx95vglvr0Mk7TSyCCTttctC+WTatCtpbV0xeOnvH0g6WkXl5iz6+/cY%0Alj8NryONcyuVpP3vtEA5k6fOQkREalIZKhAvtUtP9fVGZQ1dumpp6WTrVh8T3F7+TpUzeeosZNIp%0AlK5Kbdo0N4E0Ij6oDBWIl9qlp/q6l6xecoKfv1PlTJ5GFiLjqNJWaLNm7cPKlXclkEgkHnUWgXip%0AXU7GOYvQqs1ZlNuJD+xsfEnw8neqnMlTGUpERGoaj85iMfAYsAE7+129baYDPweODRUwBC+1S0/1%0AdS9ZG52z3PGn2tu7GnL8KS9/p8qZvNBlqOnADcB8YDt2+tR7gLUx27wX+BEwEzutqsikk7bSlUxO%0AoTuL+cAaoC9aXoaNItbGbPMwMBvrQFxJS+2y1mE9vMwDgJ+s2s+i8ZQzeaE7i9kMdQIA24BDR9FG%0ARqnSt1LtUyChaIuviSl0Z5EH+kvWTR1Fm6q6u7tpa2sDoLm5mY6OjsEevlBDHO/lwrqknr+wnMtl%0AyWYzg9/KS+vpzz13PXvv3TF4+8DArrLtqy0PDOwafLyxtq/0/KXX47RvVN5Nm54Y3OM7l8sCMH16%0ACwCbNj3FtGnDn3/nzl6mTLHHr/f3Ue73WXjOcvnKtV+69AreeGPaiLyzZu3D1Vd/YVj766+/vuH/%0AL8888yxz5/aOyLt1a5f7/6dayyHez0YtZzIZenp6AAY/L+vRVPc96rMIuBA4I1peCrQAV9XZZgVw%0AGVauKpXP59M3nZHJZFIxJG1v7yo7sli1ai4LFmwc9sFVvL6cSrc1an2t+7S33zyiFNXo52jEY2Wz%0AGV5//WrWrx/5vlf6fWzd2lW2/WjuU0/7EH+no3mNtaTl/6kWLzkBmpqaoI4+IPTWUKuB44ADsFHM%0AEuB+YAYwp0abUqE7toby8gfjZR4A/GT1khP8/J0qZ/JCdxY7gYuwkcE64F7gIeA04NYabcA6kV8C%0AxwD/BFwXOK+IiJQxHntwL48uxXqiS7U2YB3FcUFSBeZlOFpahkozL1m97A8Ctf9O0zJZ7eX/yUvO%0A0dDhPkQCmChn8NM+HlKgziIQL98uPHxTL/CStaWl081h0L38nSpn8nRsKBERqUmdRSBejhHjqb7u%0AJetochbKVuUuW7Y83/iQES9/p8qZPJWhRFKgUtkK0le6kslJnUUgXmqXXuYBwE9WLzlh6O+01jHE%0AQoqzxZWX/ycvOUdDnYWIJHoMMW1x5YPmLALxUrv0Mg8AfrKmNWe5eZE5czqCz4s0gpf/Jy85R0Mj%0AC5FJoty8SGFHR82LSC3qLALxUrv0VF/3knW8cjZix7/xfE/HktfL/5OXnKOhzkLEKS87/hU0Mm9a%0ADkMymWjOIhAvtcu01tfL8ZLVS07wk7X0/6kwKV56KdeBjCcv//ejoZGFiNStUknJbkvu+FeVcmnE%0AMXbqLALxUrv0Mg8AfrJ6yQmjzzreOxHG/X+qlGu8NsP18n8/GipDiYhITaFHFouBa4Ep2MmOvllH%0Am5nAPwOHAJuAs4Bsmfunkpfj2ns5RwT4yeplHgDS/Z4Wl5Ryuezgec/ttvpKXZXKUy++uIW3vvXt%0AZe8zmtKVl//70QjZWUwHbgDmA9uxM+HdA6yN2eZ/Aj8C/hE4Hzsn99KAeRuqt7fXxR/Nzp29qf2w%0AKOUl686dvUlHiC3N72lxSem5566ntfWSwdvqLXVV2xKrUjntkUfeXvf8h5f/+9EI2VnMB9YAfdHy%0AMmwUsTZmm0UMdQ4/AH6No85ix44dDX/M/v7+suubmprYbbfRVRTffLPxOUPxktVLTvCTNYmco5n/%0ACPF/nxYhO4vZDHUCANuAQ+toMxMobAf3O2C/ABndWLt2LWeffRn9/cM7hXw+z8EHt3DffcsSSiYi%0AYPt+rFv3G+64Y+WI2yqNRsZjf5FKz1GvkJ1FHij9Kjy1Rpumoja17ptqmzdvbujj7dq1i4GBFqZN%0AO3zY+nzFYvgTAAAE+klEQVS+n1deeWzUj/vaa5vHmGz8eMnqJSf4yZqmnNX2RJ8xo5PW1p4Rt1Ua%0AjVQ6iOJoSmCVVHqODRua6nqckBYB/1a0vBSbd4jbZgs2pwGwb7RcTi/W6eiiiy666BL/8ltSYm/g%0AGeAAbATzIPB+YAYwp0YbgO8D50bXLwBuHpfUIiIy7j4MPA48CXw9WteNbfVUrQ3A/sB/RevvweYw%0AREREREREJrZjgEeLlmdiI6IngbuBlnJ3GmfTgJ9htcongcuj9WnMejuwAXgK26R6L9KZs+BLQGFL%0Ag7TmzGBl3/XR5QrSmXUv4B+Ap7G5yn1JZ84/Yei9XI/lXYFtuZm2rOdgf59PAj/E5oPT+J5OeH8D%0AvAT8pmjdLcB50fXzgW+Pd6gypgFdRdd7sT/4NGbtLLr+z9gfexpzArwP21+o8PtPa84V2JeaYmnM%0AejMjN4ZJY85S5wF/i+VPU9YDgY0MbTD0D8BX8fGeTkhvZ+ibJcBmYJ/o+gzsW0faLANOIt1ZpwP3%0AYjtwbiZ9OfcHHgGOY+j3v5n05QTrLI4tWbeZdGVtxeYwS7fr3Ey6cpbaAxtdzCZ9Wd8GbMXeW4D/%0ABnyB9OWcNNoY3lmU7gWzffyixHIg8Dw2xE9r1nOxHTKvwz480pazCfgp8AGGf1lIW86CB7Ay1Abs%0AG/DupC/ridj7uALLeTv2hSFtOUt9Grgxup7GrF/Bjq33j8BdwFuoM6eOOhtOmncqfAtWt7wCeIX0%0AZr0Fq6MeiJWh0pbzUmAVtsl38TfhtOUsOBk7MOc84GBsv6a0ZZ2FzVOdBBwJ/D/gStKXs9ju2JzV%0AtdFy2rLuC5wKvAfbwvQQ4ATqzKnzWYTzCvaNKIf9sl5ONs6gaVj5aTnwT9G6tGYF+4P+GVaGSlvO%0ANuxD7S+woyYfjHUcO0hXzoLXo5+7gP8A3k363tOXoyx/iJbvxD6I0/qeApyJHbvumWg5be/pB7ES%0A2ZPRZSdwEXW+pxpZhPMA8PHo+pnYB17S9sKGoA8y9C0I0pe1BfjT6PoU4M+AX5G+nBcDRwDt2De1%0Ap7GS1ArSlRPsS0JndH0K8OfYqCht7+kqhsp6YAcWfYR0vqdgn6GXM/z0C2l7TzdiOzsXtnY6Dus8%0A0pZzUrga22w2B/wS+8WkcafCTuA1hm/u9z9IX9YWhurrTwHfitanLWexNoa2hkpjzrcAKxnadPa6%0AaH0as56Abam3DquxTyGdOQE+Bvx7ybo0Zv08lucJbOvC6aQzp4iIiIiIiIiIiIiIiIiIiIiIiIiI%0AiIj4di4wALw36SAiIaXnjN0iPt2NHezweeCyhLOIiEgKtWCHeZ4b/Sz4Orbn+Rrg/zJ0WPAFwM+x%0AQ3Avx06SIyIiE9ynge9G1x/FDnZ4EnA/dpDOJuAX2AmHpgMPAc1R+y9gh1oRcUFHnRUZvY8B34mu%0A/yRazmPnYHgzWr8r+jkPOBp4OFqeAvyf8YkpMnbqLERGpwU7MOORWAcxBXgDOxnSH8q0b8KOqLp4%0AnPKJNJQOUS4yOh8F7sCONnsIdi6LXdhE94eiNrOw02wCrAX+GDs8NNj5A44fp6wiY6aRhcjonM5Q%0ACargX7HzHE/Bzm3xHDai2BldPh7dZ9+o/TXjklRERFJpz+hnM3ZOhikJZhFpCI0sRBprT+wkSP3A%0A74EvU34OQ0RERERERERERERERERERERERERERETS5/8DeFLOzsfp504AAAAASUVORK5CYII=%0A"/>
          <p:cNvSpPr>
            <a:spLocks noChangeAspect="1" noChangeArrowheads="1"/>
          </p:cNvSpPr>
          <p:nvPr/>
        </p:nvSpPr>
        <p:spPr bwMode="auto">
          <a:xfrm rot="21377893">
            <a:off x="1766511" y="6055871"/>
            <a:ext cx="1640990" cy="1640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prism isContent="1"/>
      </p:transition>
    </mc:Choice>
    <mc:Fallback>
      <p:transition spd="slow">
        <p:fade/>
      </p:transition>
    </mc:Fallback>
  </mc:AlternateContent>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
                                            <p:txEl>
                                              <p:pRg st="0" end="0"/>
                                            </p:txEl>
                                          </p:spTgt>
                                        </p:tgtEl>
                                        <p:attrNameLst>
                                          <p:attrName>style.visibility</p:attrName>
                                        </p:attrNameLst>
                                      </p:cBhvr>
                                      <p:to>
                                        <p:strVal val="visible"/>
                                      </p:to>
                                    </p:set>
                                    <p:animEffect transition="in" filter="fade">
                                      <p:cBhvr>
                                        <p:cTn id="26" dur="500"/>
                                        <p:tgtEl>
                                          <p:spTgt spid="68">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8">
                                            <p:txEl>
                                              <p:pRg st="1" end="1"/>
                                            </p:txEl>
                                          </p:spTgt>
                                        </p:tgtEl>
                                        <p:attrNameLst>
                                          <p:attrName>style.visibility</p:attrName>
                                        </p:attrNameLst>
                                      </p:cBhvr>
                                      <p:to>
                                        <p:strVal val="visible"/>
                                      </p:to>
                                    </p:set>
                                    <p:animEffect transition="in" filter="fade">
                                      <p:cBhvr>
                                        <p:cTn id="29" dur="500"/>
                                        <p:tgtEl>
                                          <p:spTgt spid="68">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8">
                                            <p:txEl>
                                              <p:pRg st="2" end="2"/>
                                            </p:txEl>
                                          </p:spTgt>
                                        </p:tgtEl>
                                        <p:attrNameLst>
                                          <p:attrName>style.visibility</p:attrName>
                                        </p:attrNameLst>
                                      </p:cBhvr>
                                      <p:to>
                                        <p:strVal val="visible"/>
                                      </p:to>
                                    </p:set>
                                    <p:animEffect transition="in" filter="fade">
                                      <p:cBhvr>
                                        <p:cTn id="32" dur="500"/>
                                        <p:tgtEl>
                                          <p:spTgt spid="68">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8">
                                            <p:txEl>
                                              <p:pRg st="3" end="3"/>
                                            </p:txEl>
                                          </p:spTgt>
                                        </p:tgtEl>
                                        <p:attrNameLst>
                                          <p:attrName>style.visibility</p:attrName>
                                        </p:attrNameLst>
                                      </p:cBhvr>
                                      <p:to>
                                        <p:strVal val="visible"/>
                                      </p:to>
                                    </p:set>
                                    <p:animEffect transition="in" filter="fade">
                                      <p:cBhvr>
                                        <p:cTn id="35" dur="500"/>
                                        <p:tgtEl>
                                          <p:spTgt spid="68">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8">
                                            <p:txEl>
                                              <p:pRg st="4" end="4"/>
                                            </p:txEl>
                                          </p:spTgt>
                                        </p:tgtEl>
                                        <p:attrNameLst>
                                          <p:attrName>style.visibility</p:attrName>
                                        </p:attrNameLst>
                                      </p:cBhvr>
                                      <p:to>
                                        <p:strVal val="visible"/>
                                      </p:to>
                                    </p:set>
                                    <p:animEffect transition="in" filter="fade">
                                      <p:cBhvr>
                                        <p:cTn id="38" dur="500"/>
                                        <p:tgtEl>
                                          <p:spTgt spid="68">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8">
                                            <p:txEl>
                                              <p:pRg st="6" end="6"/>
                                            </p:txEl>
                                          </p:spTgt>
                                        </p:tgtEl>
                                        <p:attrNameLst>
                                          <p:attrName>style.visibility</p:attrName>
                                        </p:attrNameLst>
                                      </p:cBhvr>
                                      <p:to>
                                        <p:strVal val="visible"/>
                                      </p:to>
                                    </p:set>
                                    <p:animEffect transition="in" filter="fade">
                                      <p:cBhvr>
                                        <p:cTn id="41" dur="500"/>
                                        <p:tgtEl>
                                          <p:spTgt spid="68">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8">
                                            <p:txEl>
                                              <p:pRg st="8" end="8"/>
                                            </p:txEl>
                                          </p:spTgt>
                                        </p:tgtEl>
                                        <p:attrNameLst>
                                          <p:attrName>style.visibility</p:attrName>
                                        </p:attrNameLst>
                                      </p:cBhvr>
                                      <p:to>
                                        <p:strVal val="visible"/>
                                      </p:to>
                                    </p:set>
                                    <p:animEffect transition="in" filter="fade">
                                      <p:cBhvr>
                                        <p:cTn id="44" dur="500"/>
                                        <p:tgtEl>
                                          <p:spTgt spid="68">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subTnLst>
                                    <p:set>
                                      <p:cBhvr override="childStyle">
                                        <p:cTn dur="1" fill="hold" display="0" masterRel="nextClick" afterEffect="1"/>
                                        <p:tgtEl>
                                          <p:spTgt spid="2">
                                            <p:txEl>
                                              <p:pRg st="3" end="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p:spPr>
        <p:txBody>
          <a:bodyPr lIns="0" tIns="0" rIns="0" bIns="0" anchor="ctr"/>
          <a:lstStyle/>
          <a:p>
            <a:pPr algn="ctr">
              <a:lnSpc>
                <a:spcPct val="100000"/>
              </a:lnSpc>
            </a:pPr>
            <a:r>
              <a:rPr lang="en-US" sz="3600" dirty="0">
                <a:latin typeface="AR JULIAN" panose="02000000000000000000" pitchFamily="2" charset="0"/>
              </a:rPr>
              <a:t>Baseline classifier</a:t>
            </a:r>
            <a:endParaRPr sz="2800" dirty="0">
              <a:latin typeface="AR JULIAN" panose="02000000000000000000" pitchFamily="2" charset="0"/>
            </a:endParaRPr>
          </a:p>
        </p:txBody>
      </p:sp>
      <p:sp>
        <p:nvSpPr>
          <p:cNvPr id="70" name="TextShape 2"/>
          <p:cNvSpPr txBox="1"/>
          <p:nvPr/>
        </p:nvSpPr>
        <p:spPr>
          <a:xfrm>
            <a:off x="504000" y="1769040"/>
            <a:ext cx="9071640" cy="4865676"/>
          </a:xfrm>
          <a:prstGeom prst="rect">
            <a:avLst/>
          </a:prstGeom>
        </p:spPr>
        <p:txBody>
          <a:bodyPr lIns="0" tIns="0" rIns="0" bIns="0"/>
          <a:lstStyle/>
          <a:p>
            <a:pPr marL="342900" indent="-342900">
              <a:buSzPct val="45000"/>
              <a:buFont typeface="Wingdings" panose="05000000000000000000" pitchFamily="2" charset="2"/>
              <a:buChar char="v"/>
            </a:pPr>
            <a:endParaRPr lang="en-US" sz="2400" dirty="0">
              <a:latin typeface="Arial"/>
            </a:endParaRPr>
          </a:p>
          <a:p>
            <a:pPr marL="342900" indent="-342900">
              <a:buSzPct val="45000"/>
              <a:buFont typeface="Wingdings" panose="05000000000000000000" pitchFamily="2" charset="2"/>
              <a:buChar char="v"/>
            </a:pPr>
            <a:r>
              <a:rPr lang="en-US" sz="2400" dirty="0">
                <a:latin typeface="Arial"/>
              </a:rPr>
              <a:t>Feature Extraction</a:t>
            </a:r>
          </a:p>
          <a:p>
            <a:pPr marL="800100" lvl="1" indent="-342900">
              <a:buSzPct val="45000"/>
              <a:buFont typeface="Courier New" panose="02070309020205020404" pitchFamily="49" charset="0"/>
              <a:buChar char="o"/>
            </a:pPr>
            <a:r>
              <a:rPr lang="en-US" sz="2000" dirty="0">
                <a:latin typeface="+mj-lt"/>
              </a:rPr>
              <a:t>Face detection from picture</a:t>
            </a:r>
            <a:endParaRPr sz="1600" dirty="0">
              <a:latin typeface="+mj-lt"/>
            </a:endParaRPr>
          </a:p>
          <a:p>
            <a:pPr marL="800100" lvl="1" indent="-342900">
              <a:buSzPct val="45000"/>
              <a:buFont typeface="Courier New" panose="02070309020205020404" pitchFamily="49" charset="0"/>
              <a:buChar char="o"/>
            </a:pPr>
            <a:r>
              <a:rPr lang="en-US" sz="2000" dirty="0">
                <a:latin typeface="+mj-lt"/>
              </a:rPr>
              <a:t>Edge Detection</a:t>
            </a:r>
          </a:p>
          <a:p>
            <a:pPr marL="800100" lvl="1" indent="-342900">
              <a:buSzPct val="45000"/>
              <a:buFont typeface="Courier New" panose="02070309020205020404" pitchFamily="49" charset="0"/>
              <a:buChar char="o"/>
            </a:pPr>
            <a:endParaRPr lang="en-US" sz="2400" dirty="0">
              <a:latin typeface="Arial"/>
            </a:endParaRPr>
          </a:p>
          <a:p>
            <a:pPr lvl="1">
              <a:buSzPct val="45000"/>
            </a:pPr>
            <a:endParaRPr lang="en-IN" dirty="0"/>
          </a:p>
          <a:p>
            <a:pPr lvl="1">
              <a:buSzPct val="45000"/>
            </a:pPr>
            <a:endParaRPr lang="en-IN" dirty="0"/>
          </a:p>
          <a:p>
            <a:pPr lvl="1">
              <a:buSzPct val="45000"/>
            </a:pPr>
            <a:endParaRPr lang="en-IN" dirty="0"/>
          </a:p>
          <a:p>
            <a:pPr lvl="1">
              <a:buSzPct val="45000"/>
            </a:pPr>
            <a:endParaRPr lang="en-IN" dirty="0"/>
          </a:p>
          <a:p>
            <a:pPr lvl="1">
              <a:buSzPct val="45000"/>
            </a:pPr>
            <a:endParaRPr lang="en-IN" dirty="0"/>
          </a:p>
          <a:p>
            <a:pPr lvl="1">
              <a:buSzPct val="45000"/>
            </a:pPr>
            <a:endParaRPr dirty="0"/>
          </a:p>
          <a:p>
            <a:pPr marL="285750" indent="-285750">
              <a:buSzPct val="45000"/>
              <a:buFont typeface="Wingdings" panose="05000000000000000000" pitchFamily="2" charset="2"/>
              <a:buChar char="v"/>
            </a:pPr>
            <a:r>
              <a:rPr lang="en-IN" sz="2400" dirty="0">
                <a:latin typeface="Arial" panose="020B0604020202020204" pitchFamily="34" charset="0"/>
                <a:cs typeface="Arial" panose="020B0604020202020204" pitchFamily="34" charset="0"/>
              </a:rPr>
              <a:t>Logistic Regression</a:t>
            </a:r>
          </a:p>
          <a:p>
            <a:pPr marL="742950" lvl="1" indent="-285750">
              <a:buSzPct val="45000"/>
              <a:buFont typeface="Courier New" panose="02070309020205020404" pitchFamily="49" charset="0"/>
              <a:buChar char="o"/>
            </a:pPr>
            <a:r>
              <a:rPr lang="en-IN" sz="2000" dirty="0"/>
              <a:t>Basic Classification method</a:t>
            </a:r>
          </a:p>
          <a:p>
            <a:pPr marL="742950" lvl="1" indent="-285750">
              <a:buSzPct val="45000"/>
              <a:buFont typeface="Courier New" panose="02070309020205020404" pitchFamily="49" charset="0"/>
              <a:buChar char="o"/>
            </a:pPr>
            <a:r>
              <a:rPr lang="en-IN" sz="2000" dirty="0"/>
              <a:t>Predicts binary response</a:t>
            </a:r>
            <a:endParaRPr sz="2000" dirty="0"/>
          </a:p>
        </p:txBody>
      </p:sp>
      <p:pic>
        <p:nvPicPr>
          <p:cNvPr id="71" name="Picture 70"/>
          <p:cNvPicPr/>
          <p:nvPr/>
        </p:nvPicPr>
        <p:blipFill>
          <a:blip r:embed="rId2"/>
          <a:stretch>
            <a:fillRect/>
          </a:stretch>
        </p:blipFill>
        <p:spPr>
          <a:xfrm>
            <a:off x="6126480" y="1963523"/>
            <a:ext cx="3524040" cy="1513323"/>
          </a:xfrm>
          <a:prstGeom prst="rect">
            <a:avLst/>
          </a:prstGeom>
          <a:ln>
            <a:noFill/>
          </a:ln>
        </p:spPr>
      </p:pic>
      <p:pic>
        <p:nvPicPr>
          <p:cNvPr id="72" name="Picture 71"/>
          <p:cNvPicPr/>
          <p:nvPr/>
        </p:nvPicPr>
        <p:blipFill>
          <a:blip r:embed="rId3"/>
          <a:stretch>
            <a:fillRect/>
          </a:stretch>
        </p:blipFill>
        <p:spPr>
          <a:xfrm>
            <a:off x="2724295" y="3299873"/>
            <a:ext cx="3018960" cy="1514160"/>
          </a:xfrm>
          <a:prstGeom prst="rect">
            <a:avLst/>
          </a:prstGeom>
          <a:ln>
            <a:noFill/>
          </a:ln>
        </p:spPr>
      </p:pic>
      <p:sp>
        <p:nvSpPr>
          <p:cNvPr id="4" name="Arrow: Right 3"/>
          <p:cNvSpPr/>
          <p:nvPr/>
        </p:nvSpPr>
        <p:spPr>
          <a:xfrm>
            <a:off x="4122133" y="3871515"/>
            <a:ext cx="223283" cy="19138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0">
                                            <p:txEl>
                                              <p:pRg st="11" end="11"/>
                                            </p:txEl>
                                          </p:spTgt>
                                        </p:tgtEl>
                                        <p:attrNameLst>
                                          <p:attrName>style.visibility</p:attrName>
                                        </p:attrNameLst>
                                      </p:cBhvr>
                                      <p:to>
                                        <p:strVal val="visible"/>
                                      </p:to>
                                    </p:set>
                                  </p:childTnLst>
                                  <p:subTnLst>
                                    <p:set>
                                      <p:cBhvr override="childStyle">
                                        <p:cTn dur="1" fill="hold" display="0" masterRel="nextClick" afterEffect="1"/>
                                        <p:tgtEl>
                                          <p:spTgt spid="70">
                                            <p:txEl>
                                              <p:pRg st="11" end="11"/>
                                            </p:txEl>
                                          </p:spTgt>
                                        </p:tgtEl>
                                        <p:attrNameLst>
                                          <p:attrName>style.visibility</p:attrName>
                                        </p:attrNameLst>
                                      </p:cBhvr>
                                      <p:to>
                                        <p:strVal val="hidden"/>
                                      </p:to>
                                    </p:set>
                                  </p:subTnLst>
                                </p:cTn>
                              </p:par>
                              <p:par>
                                <p:cTn id="28" presetID="1" presetClass="entr" presetSubtype="0" fill="hold" nodeType="withEffect">
                                  <p:stCondLst>
                                    <p:cond delay="0"/>
                                  </p:stCondLst>
                                  <p:childTnLst>
                                    <p:set>
                                      <p:cBhvr>
                                        <p:cTn id="29" dur="1" fill="hold">
                                          <p:stCondLst>
                                            <p:cond delay="0"/>
                                          </p:stCondLst>
                                        </p:cTn>
                                        <p:tgtEl>
                                          <p:spTgt spid="70">
                                            <p:txEl>
                                              <p:pRg st="12" end="12"/>
                                            </p:txEl>
                                          </p:spTgt>
                                        </p:tgtEl>
                                        <p:attrNameLst>
                                          <p:attrName>style.visibility</p:attrName>
                                        </p:attrNameLst>
                                      </p:cBhvr>
                                      <p:to>
                                        <p:strVal val="visible"/>
                                      </p:to>
                                    </p:set>
                                  </p:childTnLst>
                                  <p:subTnLst>
                                    <p:set>
                                      <p:cBhvr override="childStyle">
                                        <p:cTn dur="1" fill="hold" display="0" masterRel="nextClick" afterEffect="1"/>
                                        <p:tgtEl>
                                          <p:spTgt spid="70">
                                            <p:txEl>
                                              <p:pRg st="12" end="12"/>
                                            </p:txEl>
                                          </p:spTgt>
                                        </p:tgtEl>
                                        <p:attrNameLst>
                                          <p:attrName>style.visibility</p:attrName>
                                        </p:attrNameLst>
                                      </p:cBhvr>
                                      <p:to>
                                        <p:strVal val="hidden"/>
                                      </p:to>
                                    </p:set>
                                  </p:subTnLst>
                                </p:cTn>
                              </p:par>
                              <p:par>
                                <p:cTn id="30" presetID="1" presetClass="entr" presetSubtype="0" fill="hold" nodeType="withEffect">
                                  <p:stCondLst>
                                    <p:cond delay="0"/>
                                  </p:stCondLst>
                                  <p:childTnLst>
                                    <p:set>
                                      <p:cBhvr>
                                        <p:cTn id="31" dur="1" fill="hold">
                                          <p:stCondLst>
                                            <p:cond delay="0"/>
                                          </p:stCondLst>
                                        </p:cTn>
                                        <p:tgtEl>
                                          <p:spTgt spid="70">
                                            <p:txEl>
                                              <p:pRg st="13" end="13"/>
                                            </p:txEl>
                                          </p:spTgt>
                                        </p:tgtEl>
                                        <p:attrNameLst>
                                          <p:attrName>style.visibility</p:attrName>
                                        </p:attrNameLst>
                                      </p:cBhvr>
                                      <p:to>
                                        <p:strVal val="visible"/>
                                      </p:to>
                                    </p:set>
                                  </p:childTnLst>
                                  <p:subTnLst>
                                    <p:set>
                                      <p:cBhvr override="childStyle">
                                        <p:cTn dur="1" fill="hold" display="0" masterRel="nextClick" afterEffect="1"/>
                                        <p:tgtEl>
                                          <p:spTgt spid="70">
                                            <p:txEl>
                                              <p:pRg st="13" end="13"/>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p:spPr>
        <p:txBody>
          <a:bodyPr lIns="0" tIns="0" rIns="0" bIns="0" anchor="ctr"/>
          <a:lstStyle/>
          <a:p>
            <a:pPr algn="ctr"/>
            <a:r>
              <a:rPr lang="en-US" sz="3200" dirty="0">
                <a:latin typeface="AR JULIAN" panose="02000000000000000000" pitchFamily="2" charset="0"/>
              </a:rPr>
              <a:t>Baseline Classifier Results (Gender)</a:t>
            </a:r>
            <a:endParaRPr dirty="0">
              <a:latin typeface="AR JULIAN" panose="02000000000000000000" pitchFamily="2" charset="0"/>
            </a:endParaRPr>
          </a:p>
        </p:txBody>
      </p:sp>
      <p:sp>
        <p:nvSpPr>
          <p:cNvPr id="74" name="TextShape 2"/>
          <p:cNvSpPr txBox="1"/>
          <p:nvPr/>
        </p:nvSpPr>
        <p:spPr>
          <a:xfrm>
            <a:off x="504000" y="1769040"/>
            <a:ext cx="9071640" cy="4384440"/>
          </a:xfrm>
          <a:prstGeom prst="rect">
            <a:avLst/>
          </a:prstGeom>
        </p:spPr>
        <p:txBody>
          <a:bodyPr lIns="0" tIns="0" rIns="0" bIns="0"/>
          <a:lstStyle/>
          <a:p>
            <a:endParaRPr/>
          </a:p>
        </p:txBody>
      </p:sp>
      <p:pic>
        <p:nvPicPr>
          <p:cNvPr id="75" name="Picture 74"/>
          <p:cNvPicPr/>
          <p:nvPr/>
        </p:nvPicPr>
        <p:blipFill>
          <a:blip r:embed="rId2"/>
          <a:stretch>
            <a:fillRect/>
          </a:stretch>
        </p:blipFill>
        <p:spPr>
          <a:xfrm>
            <a:off x="618814" y="2281500"/>
            <a:ext cx="4928545" cy="1965380"/>
          </a:xfrm>
          <a:prstGeom prst="rect">
            <a:avLst/>
          </a:prstGeom>
          <a:ln>
            <a:noFill/>
          </a:ln>
        </p:spPr>
      </p:pic>
      <p:pic>
        <p:nvPicPr>
          <p:cNvPr id="76" name="Picture 75"/>
          <p:cNvPicPr/>
          <p:nvPr/>
        </p:nvPicPr>
        <p:blipFill>
          <a:blip r:embed="rId3"/>
          <a:stretch>
            <a:fillRect/>
          </a:stretch>
        </p:blipFill>
        <p:spPr>
          <a:xfrm>
            <a:off x="4670640" y="4695580"/>
            <a:ext cx="4905000" cy="2050660"/>
          </a:xfrm>
          <a:prstGeom prst="rect">
            <a:avLst/>
          </a:prstGeom>
          <a:ln>
            <a:noFill/>
          </a:ln>
        </p:spPr>
      </p:pic>
      <p:sp>
        <p:nvSpPr>
          <p:cNvPr id="2" name="TextBox 1"/>
          <p:cNvSpPr txBox="1"/>
          <p:nvPr/>
        </p:nvSpPr>
        <p:spPr>
          <a:xfrm>
            <a:off x="2083981" y="1840604"/>
            <a:ext cx="3133214" cy="369332"/>
          </a:xfrm>
          <a:prstGeom prst="rect">
            <a:avLst/>
          </a:prstGeom>
          <a:noFill/>
        </p:spPr>
        <p:txBody>
          <a:bodyPr wrap="square" rtlCol="0">
            <a:spAutoFit/>
          </a:bodyPr>
          <a:lstStyle/>
          <a:p>
            <a:r>
              <a:rPr lang="en-IN" b="1" dirty="0"/>
              <a:t>With edge</a:t>
            </a:r>
          </a:p>
        </p:txBody>
      </p:sp>
      <p:sp>
        <p:nvSpPr>
          <p:cNvPr id="3" name="TextBox 2"/>
          <p:cNvSpPr txBox="1"/>
          <p:nvPr/>
        </p:nvSpPr>
        <p:spPr>
          <a:xfrm>
            <a:off x="6081823" y="4162230"/>
            <a:ext cx="2073349" cy="646331"/>
          </a:xfrm>
          <a:prstGeom prst="rect">
            <a:avLst/>
          </a:prstGeom>
          <a:noFill/>
        </p:spPr>
        <p:txBody>
          <a:bodyPr wrap="square" rtlCol="0">
            <a:spAutoFit/>
          </a:bodyPr>
          <a:lstStyle/>
          <a:p>
            <a:r>
              <a:rPr lang="en-IN" b="1" dirty="0"/>
              <a:t>Without edge</a:t>
            </a:r>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303</TotalTime>
  <Words>400</Words>
  <Application>Microsoft Office PowerPoint</Application>
  <PresentationFormat>Custom</PresentationFormat>
  <Paragraphs>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 JULIAN</vt:lpstr>
      <vt:lpstr>Arial</vt:lpstr>
      <vt:lpstr>Century Gothic</vt:lpstr>
      <vt:lpstr>Courier New</vt:lpstr>
      <vt:lpstr>Times New Roman</vt:lpstr>
      <vt:lpstr>Wingdings</vt:lpstr>
      <vt:lpstr>Wingdings 3</vt:lpstr>
      <vt:lpstr>Ion</vt:lpstr>
      <vt:lpstr>Gender and Age Classification using Facial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 Parikh</cp:lastModifiedBy>
  <cp:revision>26</cp:revision>
  <dcterms:modified xsi:type="dcterms:W3CDTF">2016-12-01T18:13:36Z</dcterms:modified>
</cp:coreProperties>
</file>