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2348880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Tohoku </a:t>
            </a:r>
            <a:r>
              <a:rPr lang="fr-FR" dirty="0" err="1" smtClean="0"/>
              <a:t>University</a:t>
            </a:r>
            <a:r>
              <a:rPr lang="fr-FR" dirty="0" smtClean="0"/>
              <a:t>   Sendai, </a:t>
            </a: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409" y="113996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Theory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4" y="2025860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29" y="3490567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5242244" y="4953535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7022652" y="4062178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2744398" y="4578459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1741025" y="2571057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714312" y="4155741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9674" y="4741849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583647" y="5035536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83647" y="2956421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6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5" y="5912182"/>
            <a:ext cx="1602222" cy="74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68" y="5826080"/>
            <a:ext cx="1788524" cy="82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12209" y="2132856"/>
            <a:ext cx="0" cy="4519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/>
          <p:cNvSpPr txBox="1">
            <a:spLocks/>
          </p:cNvSpPr>
          <p:nvPr/>
        </p:nvSpPr>
        <p:spPr>
          <a:xfrm>
            <a:off x="0" y="1902840"/>
            <a:ext cx="9158311" cy="4904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Motivation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8" name="AutoShape 3"/>
          <p:cNvSpPr>
            <a:spLocks noChangeArrowheads="1"/>
          </p:cNvSpPr>
          <p:nvPr/>
        </p:nvSpPr>
        <p:spPr bwMode="auto">
          <a:xfrm rot="16200000">
            <a:off x="3615052" y="1590363"/>
            <a:ext cx="1949970" cy="2574925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 flipH="1">
            <a:off x="6604574" y="4034544"/>
            <a:ext cx="538802" cy="480255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8230971" flipH="1">
            <a:off x="6137348" y="4150351"/>
            <a:ext cx="303943" cy="885902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147483646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flipH="1">
            <a:off x="6933185" y="4715436"/>
            <a:ext cx="432785" cy="648675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flipH="1">
            <a:off x="6574411" y="4712033"/>
            <a:ext cx="406644" cy="801304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H="1">
            <a:off x="6814124" y="5571484"/>
            <a:ext cx="307887" cy="1157877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flipH="1">
            <a:off x="6236273" y="5534258"/>
            <a:ext cx="501043" cy="977616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150049" y="4669072"/>
            <a:ext cx="910591" cy="393415"/>
            <a:chOff x="617" y="3201"/>
            <a:chExt cx="486" cy="231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18" name="AutoShape 13"/>
          <p:cNvSpPr>
            <a:spLocks noChangeArrowheads="1"/>
          </p:cNvSpPr>
          <p:nvPr/>
        </p:nvSpPr>
        <p:spPr bwMode="auto">
          <a:xfrm rot="19316611">
            <a:off x="4474793" y="2933278"/>
            <a:ext cx="766814" cy="489466"/>
          </a:xfrm>
          <a:custGeom>
            <a:avLst/>
            <a:gdLst>
              <a:gd name="T0" fmla="*/ 1104443558 w 21600"/>
              <a:gd name="T1" fmla="*/ 220715356 h 21600"/>
              <a:gd name="T2" fmla="*/ 631110583 w 21600"/>
              <a:gd name="T3" fmla="*/ 441430684 h 21600"/>
              <a:gd name="T4" fmla="*/ 157777646 w 21600"/>
              <a:gd name="T5" fmla="*/ 220715356 h 21600"/>
              <a:gd name="T6" fmla="*/ 63111058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ja-JP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412111" y="3567659"/>
            <a:ext cx="1436324" cy="84077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375599" y="3356480"/>
            <a:ext cx="884449" cy="978932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 rot="-2798712">
            <a:off x="5843904" y="4168006"/>
            <a:ext cx="184208" cy="254153"/>
            <a:chOff x="2893" y="2655"/>
            <a:chExt cx="267" cy="34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4" name="Text Box 23" descr="右上がり対角線 (反転)"/>
          <p:cNvSpPr txBox="1">
            <a:spLocks noChangeArrowheads="1"/>
          </p:cNvSpPr>
          <p:nvPr/>
        </p:nvSpPr>
        <p:spPr bwMode="auto">
          <a:xfrm>
            <a:off x="1531290" y="3885416"/>
            <a:ext cx="1381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projector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3526411" y="4707757"/>
            <a:ext cx="2150855" cy="403941"/>
          </a:xfrm>
          <a:custGeom>
            <a:avLst/>
            <a:gdLst>
              <a:gd name="T0" fmla="*/ 0 w 1481"/>
              <a:gd name="T1" fmla="*/ 2147483646 h 307"/>
              <a:gd name="T2" fmla="*/ 2147483646 w 1481"/>
              <a:gd name="T3" fmla="*/ 2147483646 h 307"/>
              <a:gd name="T4" fmla="*/ 2147483646 w 1481"/>
              <a:gd name="T5" fmla="*/ 0 h 3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1" h="307">
                <a:moveTo>
                  <a:pt x="0" y="153"/>
                </a:moveTo>
                <a:cubicBezTo>
                  <a:pt x="200" y="230"/>
                  <a:pt x="400" y="307"/>
                  <a:pt x="647" y="282"/>
                </a:cubicBezTo>
                <a:cubicBezTo>
                  <a:pt x="894" y="257"/>
                  <a:pt x="1342" y="45"/>
                  <a:pt x="14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6" name="Text Box 26" descr="右上がり対角線 (反転)"/>
          <p:cNvSpPr txBox="1">
            <a:spLocks noChangeArrowheads="1"/>
          </p:cNvSpPr>
          <p:nvPr/>
        </p:nvSpPr>
        <p:spPr bwMode="auto">
          <a:xfrm>
            <a:off x="3621660" y="5171374"/>
            <a:ext cx="1960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communication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6180711" y="3774952"/>
            <a:ext cx="172824" cy="37631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2" y="1902842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085681" y="5273270"/>
            <a:ext cx="781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1</a:t>
            </a:r>
            <a:endParaRPr lang="de-DE" altLang="fr-FR" sz="18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r>
              <a:rPr lang="de-DE" altLang="fr-FR" sz="1800" dirty="0" smtClean="0"/>
              <a:t>2</a:t>
            </a:r>
            <a:endParaRPr lang="de-DE" altLang="fr-FR" sz="18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Camera 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620025" y="1581218"/>
            <a:ext cx="15382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 smtClean="0">
                <a:solidFill>
                  <a:srgbClr val="003366"/>
                </a:solidFill>
              </a:rPr>
              <a:t>Projector </a:t>
            </a:r>
            <a:r>
              <a:rPr lang="en-US" altLang="ja-JP" sz="2000" b="1" dirty="0" smtClean="0">
                <a:solidFill>
                  <a:srgbClr val="003366"/>
                </a:solidFill>
              </a:rPr>
              <a:t>plane</a:t>
            </a:r>
            <a:endParaRPr lang="en-US" altLang="ja-JP" sz="2000" b="1" dirty="0">
              <a:solidFill>
                <a:srgbClr val="003366"/>
              </a:solidFill>
            </a:endParaRPr>
          </a:p>
        </p:txBody>
      </p:sp>
      <p:grpSp>
        <p:nvGrpSpPr>
          <p:cNvPr id="52" name="Gruppieren 12"/>
          <p:cNvGrpSpPr>
            <a:grpSpLocks/>
          </p:cNvGrpSpPr>
          <p:nvPr/>
        </p:nvGrpSpPr>
        <p:grpSpPr bwMode="auto">
          <a:xfrm>
            <a:off x="5565162" y="2387371"/>
            <a:ext cx="3328988" cy="1106147"/>
            <a:chOff x="4364182" y="4648200"/>
            <a:chExt cx="3719513" cy="1357312"/>
          </a:xfrm>
        </p:grpSpPr>
        <p:pic>
          <p:nvPicPr>
            <p:cNvPr id="53" name="Picture 9" descr="TP_tmp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55" name="Picture 12" descr="TP_tmp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24910" y="4493994"/>
            <a:ext cx="600172" cy="578508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25973" y="2087824"/>
            <a:ext cx="2294517" cy="2080440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906804" y="4023284"/>
            <a:ext cx="571492" cy="718999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60155" y="4867394"/>
            <a:ext cx="1609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830716" y="5062076"/>
            <a:ext cx="1423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29224" cy="14075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2" y="2368754"/>
            <a:ext cx="2831839" cy="1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4347753"/>
            <a:ext cx="3152580" cy="14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4"/>
          <p:cNvSpPr>
            <a:spLocks noChangeArrowheads="1"/>
          </p:cNvSpPr>
          <p:nvPr/>
        </p:nvSpPr>
        <p:spPr bwMode="auto">
          <a:xfrm>
            <a:off x="283543" y="4674280"/>
            <a:ext cx="4230241" cy="2067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738486" y="4983956"/>
              <a:ext cx="1406996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74281"/>
            <a:ext cx="2934445" cy="20670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5998" b="22032"/>
          <a:stretch/>
        </p:blipFill>
        <p:spPr>
          <a:xfrm>
            <a:off x="251520" y="1889125"/>
            <a:ext cx="874501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Issues </a:t>
            </a:r>
            <a:r>
              <a:rPr lang="fr-FR" dirty="0" err="1" smtClean="0">
                <a:solidFill>
                  <a:schemeClr val="bg1"/>
                </a:solidFill>
              </a:rPr>
              <a:t>encountered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0" y="2060848"/>
            <a:ext cx="7740352" cy="41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chemeClr val="bg1"/>
                </a:solidFill>
              </a:rPr>
              <a:t>Demonstration on screen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114</Words>
  <Application>Microsoft Office PowerPoint</Application>
  <PresentationFormat>Affichage à l'écran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Interactive Solar System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pc-user</cp:lastModifiedBy>
  <cp:revision>23</cp:revision>
  <dcterms:created xsi:type="dcterms:W3CDTF">2018-08-08T05:20:47Z</dcterms:created>
  <dcterms:modified xsi:type="dcterms:W3CDTF">2018-08-10T00:50:10Z</dcterms:modified>
</cp:coreProperties>
</file>