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2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1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5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>
                <a:lumMod val="60000"/>
                <a:lumOff val="40000"/>
              </a:srgbClr>
            </a:gs>
            <a:gs pos="39999">
              <a:srgbClr val="0A128C">
                <a:lumMod val="60000"/>
                <a:lumOff val="40000"/>
              </a:srgbClr>
            </a:gs>
            <a:gs pos="70000">
              <a:srgbClr val="181CC7">
                <a:lumMod val="60000"/>
                <a:lumOff val="40000"/>
              </a:srgbClr>
            </a:gs>
            <a:gs pos="88000">
              <a:srgbClr val="7005D4">
                <a:lumMod val="65000"/>
                <a:lumOff val="35000"/>
              </a:srgbClr>
            </a:gs>
            <a:gs pos="100000">
              <a:srgbClr val="8C3D91">
                <a:lumMod val="52000"/>
                <a:lumOff val="48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9748" y="4993120"/>
            <a:ext cx="1897956" cy="18968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5010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>
                <a:solidFill>
                  <a:srgbClr val="FFFF00"/>
                </a:solidFill>
              </a:rPr>
              <a:t>Interactive Solar System</a:t>
            </a:r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2173" y="2492896"/>
            <a:ext cx="6400800" cy="792088"/>
          </a:xfrm>
        </p:spPr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TESP 2018 – Hands-On Project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95736" cy="2203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1" y="4978237"/>
            <a:ext cx="1697310" cy="1886014"/>
          </a:xfrm>
          <a:prstGeom prst="rect">
            <a:avLst/>
          </a:prstGeom>
        </p:spPr>
      </p:pic>
      <p:pic>
        <p:nvPicPr>
          <p:cNvPr id="7" name="Picture 6" descr="C:\Users\ROMANMUELLER\Documents\Python Scripts\tesp2016\doc\hk-logo-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r="-21643"/>
          <a:stretch/>
        </p:blipFill>
        <p:spPr bwMode="auto">
          <a:xfrm>
            <a:off x="1907704" y="5528796"/>
            <a:ext cx="784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コピ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2348880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endParaRPr lang="fr-FR" u="sng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Tohoku </a:t>
            </a:r>
            <a:r>
              <a:rPr lang="fr-FR" dirty="0" err="1" smtClean="0"/>
              <a:t>University</a:t>
            </a:r>
            <a:r>
              <a:rPr lang="fr-FR" dirty="0" smtClean="0"/>
              <a:t>   Sendai, </a:t>
            </a:r>
            <a:r>
              <a:rPr lang="fr-FR" dirty="0" err="1" smtClean="0"/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97409" y="113996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/>
              <a:t>Theory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8" name="Picture 12" descr="TP_tmp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24" y="1783145"/>
            <a:ext cx="30162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TP_tm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3" y="3200496"/>
            <a:ext cx="3719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pieren 2"/>
          <p:cNvGrpSpPr>
            <a:grpSpLocks/>
          </p:cNvGrpSpPr>
          <p:nvPr/>
        </p:nvGrpSpPr>
        <p:grpSpPr bwMode="auto">
          <a:xfrm>
            <a:off x="4407471" y="4612173"/>
            <a:ext cx="3719512" cy="1357312"/>
            <a:chOff x="4364182" y="4648200"/>
            <a:chExt cx="3719513" cy="1357312"/>
          </a:xfrm>
        </p:grpSpPr>
        <p:pic>
          <p:nvPicPr>
            <p:cNvPr id="11" name="Picture 9" descr="TP_tmp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eck 1"/>
            <p:cNvSpPr>
              <a:spLocks noChangeArrowheads="1"/>
            </p:cNvSpPr>
            <p:nvPr/>
          </p:nvSpPr>
          <p:spPr bwMode="auto">
            <a:xfrm>
              <a:off x="5723925" y="4920204"/>
              <a:ext cx="1421557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3" name="Picture 12" descr="TP_tmp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300355" y="4907973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Geschweifte Klammer links 42"/>
          <p:cNvSpPr>
            <a:spLocks/>
          </p:cNvSpPr>
          <p:nvPr/>
        </p:nvSpPr>
        <p:spPr bwMode="auto">
          <a:xfrm rot="16200000">
            <a:off x="6229921" y="3642164"/>
            <a:ext cx="431800" cy="1485900"/>
          </a:xfrm>
          <a:prstGeom prst="leftBrace">
            <a:avLst>
              <a:gd name="adj1" fmla="val 8316"/>
              <a:gd name="adj2" fmla="val 6093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fr-FR"/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2744398" y="4578459"/>
            <a:ext cx="464857" cy="427792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1741025" y="2571057"/>
            <a:ext cx="1696738" cy="1611384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714312" y="4155741"/>
            <a:ext cx="442643" cy="531682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9674" y="4741849"/>
            <a:ext cx="124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583647" y="5035536"/>
            <a:ext cx="11021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583647" y="2956421"/>
            <a:ext cx="100089" cy="10408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6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5" y="5912182"/>
            <a:ext cx="1415919" cy="65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68" y="5826080"/>
            <a:ext cx="1788524" cy="82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(photo team)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Team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solar</a:t>
            </a:r>
            <a:r>
              <a:rPr lang="fr-FR" dirty="0" smtClean="0"/>
              <a:t> system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Goal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/>
          </p:cNvSpPr>
          <p:nvPr/>
        </p:nvSpPr>
        <p:spPr>
          <a:xfrm>
            <a:off x="0" y="1532663"/>
            <a:ext cx="9158311" cy="5064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2600" y="918653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15" name="Picture 35" descr="TP_t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3" y="2196175"/>
            <a:ext cx="29273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AutoShape 5"/>
          <p:cNvSpPr>
            <a:spLocks noChangeArrowheads="1"/>
          </p:cNvSpPr>
          <p:nvPr/>
        </p:nvSpPr>
        <p:spPr bwMode="auto">
          <a:xfrm rot="16200000">
            <a:off x="1448625" y="1168552"/>
            <a:ext cx="2113648" cy="2825329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53" name="Freeform 6"/>
          <p:cNvSpPr>
            <a:spLocks/>
          </p:cNvSpPr>
          <p:nvPr/>
        </p:nvSpPr>
        <p:spPr bwMode="auto">
          <a:xfrm flipH="1">
            <a:off x="4172139" y="3629771"/>
            <a:ext cx="588962" cy="579437"/>
          </a:xfrm>
          <a:custGeom>
            <a:avLst/>
            <a:gdLst>
              <a:gd name="T0" fmla="*/ 553020953 w 410"/>
              <a:gd name="T1" fmla="*/ 238312733 h 406"/>
              <a:gd name="T2" fmla="*/ 447782063 w 410"/>
              <a:gd name="T3" fmla="*/ 83511714 h 406"/>
              <a:gd name="T4" fmla="*/ 342543172 w 410"/>
              <a:gd name="T5" fmla="*/ 0 h 406"/>
              <a:gd name="T6" fmla="*/ 218731868 w 410"/>
              <a:gd name="T7" fmla="*/ 0 h 406"/>
              <a:gd name="T8" fmla="*/ 82540870 w 410"/>
              <a:gd name="T9" fmla="*/ 52958544 h 406"/>
              <a:gd name="T10" fmla="*/ 20635217 w 410"/>
              <a:gd name="T11" fmla="*/ 144616629 h 406"/>
              <a:gd name="T12" fmla="*/ 0 w 410"/>
              <a:gd name="T13" fmla="*/ 268864477 h 406"/>
              <a:gd name="T14" fmla="*/ 20635217 w 410"/>
              <a:gd name="T15" fmla="*/ 433849886 h 406"/>
              <a:gd name="T16" fmla="*/ 103176087 w 410"/>
              <a:gd name="T17" fmla="*/ 619204075 h 406"/>
              <a:gd name="T18" fmla="*/ 249685412 w 410"/>
              <a:gd name="T19" fmla="*/ 743451923 h 406"/>
              <a:gd name="T20" fmla="*/ 363178390 w 410"/>
              <a:gd name="T21" fmla="*/ 804558265 h 406"/>
              <a:gd name="T22" fmla="*/ 478734170 w 410"/>
              <a:gd name="T23" fmla="*/ 826963638 h 406"/>
              <a:gd name="T24" fmla="*/ 573656170 w 410"/>
              <a:gd name="T25" fmla="*/ 794373875 h 406"/>
              <a:gd name="T26" fmla="*/ 625243496 w 410"/>
              <a:gd name="T27" fmla="*/ 743451923 h 406"/>
              <a:gd name="T28" fmla="*/ 658259844 w 410"/>
              <a:gd name="T29" fmla="*/ 619204075 h 406"/>
              <a:gd name="T30" fmla="*/ 647942953 w 410"/>
              <a:gd name="T31" fmla="*/ 474587447 h 406"/>
              <a:gd name="T32" fmla="*/ 614926605 w 410"/>
              <a:gd name="T33" fmla="*/ 352376191 h 406"/>
              <a:gd name="T34" fmla="*/ 823341583 w 410"/>
              <a:gd name="T35" fmla="*/ 238312733 h 406"/>
              <a:gd name="T36" fmla="*/ 846039604 w 410"/>
              <a:gd name="T37" fmla="*/ 187390782 h 406"/>
              <a:gd name="T38" fmla="*/ 823341583 w 410"/>
              <a:gd name="T39" fmla="*/ 164985409 h 406"/>
              <a:gd name="T40" fmla="*/ 594291388 w 410"/>
              <a:gd name="T41" fmla="*/ 299417647 h 406"/>
              <a:gd name="T42" fmla="*/ 553020953 w 410"/>
              <a:gd name="T43" fmla="*/ 238312733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10"/>
              <a:gd name="T67" fmla="*/ 0 h 406"/>
              <a:gd name="T68" fmla="*/ 410 w 410"/>
              <a:gd name="T69" fmla="*/ 406 h 40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4" name="Freeform 7"/>
          <p:cNvSpPr>
            <a:spLocks/>
          </p:cNvSpPr>
          <p:nvPr/>
        </p:nvSpPr>
        <p:spPr bwMode="auto">
          <a:xfrm rot="18230971" flipH="1">
            <a:off x="3725257" y="3800427"/>
            <a:ext cx="366713" cy="968375"/>
          </a:xfrm>
          <a:custGeom>
            <a:avLst/>
            <a:gdLst>
              <a:gd name="T0" fmla="*/ 102511395 w 364"/>
              <a:gd name="T1" fmla="*/ 872035033 h 907"/>
              <a:gd name="T2" fmla="*/ 35523811 w 364"/>
              <a:gd name="T3" fmla="*/ 930170631 h 907"/>
              <a:gd name="T4" fmla="*/ 15224634 w 364"/>
              <a:gd name="T5" fmla="*/ 948409606 h 907"/>
              <a:gd name="T6" fmla="*/ 0 w 364"/>
              <a:gd name="T7" fmla="*/ 988306229 h 907"/>
              <a:gd name="T8" fmla="*/ 20299176 w 364"/>
              <a:gd name="T9" fmla="*/ 1028203919 h 907"/>
              <a:gd name="T10" fmla="*/ 40598353 w 364"/>
              <a:gd name="T11" fmla="*/ 1033903132 h 907"/>
              <a:gd name="T12" fmla="*/ 102511395 w 364"/>
              <a:gd name="T13" fmla="*/ 1011105214 h 907"/>
              <a:gd name="T14" fmla="*/ 194872699 w 364"/>
              <a:gd name="T15" fmla="*/ 930170631 h 907"/>
              <a:gd name="T16" fmla="*/ 277084917 w 364"/>
              <a:gd name="T17" fmla="*/ 832138410 h 907"/>
              <a:gd name="T18" fmla="*/ 364371679 w 364"/>
              <a:gd name="T19" fmla="*/ 721566428 h 907"/>
              <a:gd name="T20" fmla="*/ 369446221 w 364"/>
              <a:gd name="T21" fmla="*/ 675969524 h 907"/>
              <a:gd name="T22" fmla="*/ 369446221 w 364"/>
              <a:gd name="T23" fmla="*/ 549439106 h 907"/>
              <a:gd name="T24" fmla="*/ 344072502 w 364"/>
              <a:gd name="T25" fmla="*/ 353373597 h 907"/>
              <a:gd name="T26" fmla="*/ 359296129 w 364"/>
              <a:gd name="T27" fmla="*/ 238242671 h 907"/>
              <a:gd name="T28" fmla="*/ 369446221 w 364"/>
              <a:gd name="T29" fmla="*/ 191505498 h 907"/>
              <a:gd name="T30" fmla="*/ 354221587 w 364"/>
              <a:gd name="T31" fmla="*/ 167567311 h 907"/>
              <a:gd name="T32" fmla="*/ 317683270 w 364"/>
              <a:gd name="T33" fmla="*/ 144769393 h 907"/>
              <a:gd name="T34" fmla="*/ 292309552 w 364"/>
              <a:gd name="T35" fmla="*/ 127670688 h 907"/>
              <a:gd name="T36" fmla="*/ 307533178 w 364"/>
              <a:gd name="T37" fmla="*/ 23938187 h 907"/>
              <a:gd name="T38" fmla="*/ 297384094 w 364"/>
              <a:gd name="T39" fmla="*/ 0 h 907"/>
              <a:gd name="T40" fmla="*/ 277084917 w 364"/>
              <a:gd name="T41" fmla="*/ 6839482 h 907"/>
              <a:gd name="T42" fmla="*/ 266934825 w 364"/>
              <a:gd name="T43" fmla="*/ 139070181 h 907"/>
              <a:gd name="T44" fmla="*/ 256785741 w 364"/>
              <a:gd name="T45" fmla="*/ 173267591 h 907"/>
              <a:gd name="T46" fmla="*/ 251710191 w 364"/>
              <a:gd name="T47" fmla="*/ 197205779 h 907"/>
              <a:gd name="T48" fmla="*/ 210097333 w 364"/>
              <a:gd name="T49" fmla="*/ 178966804 h 907"/>
              <a:gd name="T50" fmla="*/ 179648064 w 364"/>
              <a:gd name="T51" fmla="*/ 178966804 h 907"/>
              <a:gd name="T52" fmla="*/ 179648064 w 364"/>
              <a:gd name="T53" fmla="*/ 202904991 h 907"/>
              <a:gd name="T54" fmla="*/ 199947241 w 364"/>
              <a:gd name="T55" fmla="*/ 221143966 h 907"/>
              <a:gd name="T56" fmla="*/ 236486565 w 364"/>
              <a:gd name="T57" fmla="*/ 221143966 h 907"/>
              <a:gd name="T58" fmla="*/ 261860283 w 364"/>
              <a:gd name="T59" fmla="*/ 243941884 h 907"/>
              <a:gd name="T60" fmla="*/ 282159460 w 364"/>
              <a:gd name="T61" fmla="*/ 283838506 h 907"/>
              <a:gd name="T62" fmla="*/ 302458636 w 364"/>
              <a:gd name="T63" fmla="*/ 347674384 h 907"/>
              <a:gd name="T64" fmla="*/ 317683270 w 364"/>
              <a:gd name="T65" fmla="*/ 474204803 h 907"/>
              <a:gd name="T66" fmla="*/ 317683270 w 364"/>
              <a:gd name="T67" fmla="*/ 589335729 h 907"/>
              <a:gd name="T68" fmla="*/ 307533178 w 364"/>
              <a:gd name="T69" fmla="*/ 681669805 h 907"/>
              <a:gd name="T70" fmla="*/ 287234002 w 364"/>
              <a:gd name="T71" fmla="*/ 721566428 h 907"/>
              <a:gd name="T72" fmla="*/ 215171875 w 364"/>
              <a:gd name="T73" fmla="*/ 779702025 h 907"/>
              <a:gd name="T74" fmla="*/ 138035206 w 364"/>
              <a:gd name="T75" fmla="*/ 832138410 h 907"/>
              <a:gd name="T76" fmla="*/ 102511395 w 364"/>
              <a:gd name="T77" fmla="*/ 872035033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64"/>
              <a:gd name="T118" fmla="*/ 0 h 907"/>
              <a:gd name="T119" fmla="*/ 364 w 364"/>
              <a:gd name="T120" fmla="*/ 907 h 90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5" name="Freeform 8"/>
          <p:cNvSpPr>
            <a:spLocks/>
          </p:cNvSpPr>
          <p:nvPr/>
        </p:nvSpPr>
        <p:spPr bwMode="auto">
          <a:xfrm flipH="1">
            <a:off x="4512877" y="4482575"/>
            <a:ext cx="473075" cy="782638"/>
          </a:xfrm>
          <a:custGeom>
            <a:avLst/>
            <a:gdLst>
              <a:gd name="T0" fmla="*/ 680243026 w 329"/>
              <a:gd name="T1" fmla="*/ 30819596 h 546"/>
              <a:gd name="T2" fmla="*/ 605809204 w 329"/>
              <a:gd name="T3" fmla="*/ 0 h 546"/>
              <a:gd name="T4" fmla="*/ 448670657 w 329"/>
              <a:gd name="T5" fmla="*/ 10273199 h 546"/>
              <a:gd name="T6" fmla="*/ 312209369 w 329"/>
              <a:gd name="T7" fmla="*/ 115060687 h 546"/>
              <a:gd name="T8" fmla="*/ 113717740 w 329"/>
              <a:gd name="T9" fmla="*/ 332851928 h 546"/>
              <a:gd name="T10" fmla="*/ 10338630 w 329"/>
              <a:gd name="T11" fmla="*/ 509551807 h 546"/>
              <a:gd name="T12" fmla="*/ 0 w 329"/>
              <a:gd name="T13" fmla="*/ 571191000 h 546"/>
              <a:gd name="T14" fmla="*/ 51690274 w 329"/>
              <a:gd name="T15" fmla="*/ 686251687 h 546"/>
              <a:gd name="T16" fmla="*/ 165408014 w 329"/>
              <a:gd name="T17" fmla="*/ 737617681 h 546"/>
              <a:gd name="T18" fmla="*/ 312209369 w 329"/>
              <a:gd name="T19" fmla="*/ 799256874 h 546"/>
              <a:gd name="T20" fmla="*/ 427994835 w 329"/>
              <a:gd name="T21" fmla="*/ 830076470 h 546"/>
              <a:gd name="T22" fmla="*/ 479685109 w 329"/>
              <a:gd name="T23" fmla="*/ 883496530 h 546"/>
              <a:gd name="T24" fmla="*/ 448670657 w 329"/>
              <a:gd name="T25" fmla="*/ 955408922 h 546"/>
              <a:gd name="T26" fmla="*/ 365965931 w 329"/>
              <a:gd name="T27" fmla="*/ 1039650012 h 546"/>
              <a:gd name="T28" fmla="*/ 260519095 w 329"/>
              <a:gd name="T29" fmla="*/ 1049923211 h 546"/>
              <a:gd name="T30" fmla="*/ 188152999 w 329"/>
              <a:gd name="T31" fmla="*/ 1017048115 h 546"/>
              <a:gd name="T32" fmla="*/ 144732192 w 329"/>
              <a:gd name="T33" fmla="*/ 1049923211 h 546"/>
              <a:gd name="T34" fmla="*/ 155070822 w 329"/>
              <a:gd name="T35" fmla="*/ 1091016006 h 546"/>
              <a:gd name="T36" fmla="*/ 239841835 w 329"/>
              <a:gd name="T37" fmla="*/ 1121835603 h 546"/>
              <a:gd name="T38" fmla="*/ 365965931 w 329"/>
              <a:gd name="T39" fmla="*/ 1121835603 h 546"/>
              <a:gd name="T40" fmla="*/ 479685109 w 329"/>
              <a:gd name="T41" fmla="*/ 1091016006 h 546"/>
              <a:gd name="T42" fmla="*/ 543780301 w 329"/>
              <a:gd name="T43" fmla="*/ 1049923211 h 546"/>
              <a:gd name="T44" fmla="*/ 585133382 w 329"/>
              <a:gd name="T45" fmla="*/ 975955320 h 546"/>
              <a:gd name="T46" fmla="*/ 605809204 w 329"/>
              <a:gd name="T47" fmla="*/ 893769729 h 546"/>
              <a:gd name="T48" fmla="*/ 554118931 w 329"/>
              <a:gd name="T49" fmla="*/ 819803271 h 546"/>
              <a:gd name="T50" fmla="*/ 427994835 w 329"/>
              <a:gd name="T51" fmla="*/ 768437277 h 546"/>
              <a:gd name="T52" fmla="*/ 281194917 w 329"/>
              <a:gd name="T53" fmla="*/ 727344482 h 546"/>
              <a:gd name="T54" fmla="*/ 155070822 w 329"/>
              <a:gd name="T55" fmla="*/ 655432090 h 546"/>
              <a:gd name="T56" fmla="*/ 124056370 w 329"/>
              <a:gd name="T57" fmla="*/ 591737398 h 546"/>
              <a:gd name="T58" fmla="*/ 144732192 w 329"/>
              <a:gd name="T59" fmla="*/ 478732211 h 546"/>
              <a:gd name="T60" fmla="*/ 239841835 w 329"/>
              <a:gd name="T61" fmla="*/ 332851928 h 546"/>
              <a:gd name="T62" fmla="*/ 355628739 w 329"/>
              <a:gd name="T63" fmla="*/ 248612271 h 546"/>
              <a:gd name="T64" fmla="*/ 533443109 w 329"/>
              <a:gd name="T65" fmla="*/ 186973078 h 546"/>
              <a:gd name="T66" fmla="*/ 680243026 w 329"/>
              <a:gd name="T67" fmla="*/ 156153482 h 546"/>
              <a:gd name="T68" fmla="*/ 680243026 w 329"/>
              <a:gd name="T69" fmla="*/ 71912392 h 546"/>
              <a:gd name="T70" fmla="*/ 680243026 w 329"/>
              <a:gd name="T71" fmla="*/ 3081959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29"/>
              <a:gd name="T109" fmla="*/ 0 h 546"/>
              <a:gd name="T110" fmla="*/ 329 w 329"/>
              <a:gd name="T111" fmla="*/ 546 h 5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6" name="Freeform 9"/>
          <p:cNvSpPr>
            <a:spLocks/>
          </p:cNvSpPr>
          <p:nvPr/>
        </p:nvSpPr>
        <p:spPr bwMode="auto">
          <a:xfrm flipH="1">
            <a:off x="4141976" y="4240958"/>
            <a:ext cx="444500" cy="966788"/>
          </a:xfrm>
          <a:custGeom>
            <a:avLst/>
            <a:gdLst>
              <a:gd name="T0" fmla="*/ 556646343 w 309"/>
              <a:gd name="T1" fmla="*/ 437489527 h 673"/>
              <a:gd name="T2" fmla="*/ 492497369 w 309"/>
              <a:gd name="T3" fmla="*/ 177472397 h 673"/>
              <a:gd name="T4" fmla="*/ 420071201 w 309"/>
              <a:gd name="T5" fmla="*/ 51590279 h 673"/>
              <a:gd name="T6" fmla="*/ 260733055 w 309"/>
              <a:gd name="T7" fmla="*/ 0 h 673"/>
              <a:gd name="T8" fmla="*/ 103466366 w 309"/>
              <a:gd name="T9" fmla="*/ 20635824 h 673"/>
              <a:gd name="T10" fmla="*/ 31040197 w 309"/>
              <a:gd name="T11" fmla="*/ 156836573 h 673"/>
              <a:gd name="T12" fmla="*/ 41385971 w 309"/>
              <a:gd name="T13" fmla="*/ 323990339 h 673"/>
              <a:gd name="T14" fmla="*/ 82771942 w 309"/>
              <a:gd name="T15" fmla="*/ 594326099 h 673"/>
              <a:gd name="T16" fmla="*/ 82771942 w 309"/>
              <a:gd name="T17" fmla="*/ 833707405 h 673"/>
              <a:gd name="T18" fmla="*/ 31040197 w 309"/>
              <a:gd name="T19" fmla="*/ 1042134256 h 673"/>
              <a:gd name="T20" fmla="*/ 0 w 309"/>
              <a:gd name="T21" fmla="*/ 1157697744 h 673"/>
              <a:gd name="T22" fmla="*/ 20692985 w 309"/>
              <a:gd name="T23" fmla="*/ 1262942602 h 673"/>
              <a:gd name="T24" fmla="*/ 93119154 w 309"/>
              <a:gd name="T25" fmla="*/ 1316597181 h 673"/>
              <a:gd name="T26" fmla="*/ 188308325 w 309"/>
              <a:gd name="T27" fmla="*/ 1368188896 h 673"/>
              <a:gd name="T28" fmla="*/ 281427479 w 309"/>
              <a:gd name="T29" fmla="*/ 1388824721 h 673"/>
              <a:gd name="T30" fmla="*/ 399378215 w 309"/>
              <a:gd name="T31" fmla="*/ 1388824721 h 673"/>
              <a:gd name="T32" fmla="*/ 535951919 w 309"/>
              <a:gd name="T33" fmla="*/ 1283579863 h 673"/>
              <a:gd name="T34" fmla="*/ 639418285 w 309"/>
              <a:gd name="T35" fmla="*/ 1062770081 h 673"/>
              <a:gd name="T36" fmla="*/ 629071073 w 309"/>
              <a:gd name="T37" fmla="*/ 864661860 h 673"/>
              <a:gd name="T38" fmla="*/ 566992117 w 309"/>
              <a:gd name="T39" fmla="*/ 635599184 h 673"/>
              <a:gd name="T40" fmla="*/ 556646343 w 309"/>
              <a:gd name="T41" fmla="*/ 437489527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9"/>
              <a:gd name="T64" fmla="*/ 0 h 673"/>
              <a:gd name="T65" fmla="*/ 309 w 309"/>
              <a:gd name="T66" fmla="*/ 673 h 67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7" name="Freeform 10"/>
          <p:cNvSpPr>
            <a:spLocks/>
          </p:cNvSpPr>
          <p:nvPr/>
        </p:nvSpPr>
        <p:spPr bwMode="auto">
          <a:xfrm flipH="1">
            <a:off x="4412865" y="5090560"/>
            <a:ext cx="336550" cy="1397000"/>
          </a:xfrm>
          <a:custGeom>
            <a:avLst/>
            <a:gdLst>
              <a:gd name="T0" fmla="*/ 457370018 w 235"/>
              <a:gd name="T1" fmla="*/ 30920650 h 973"/>
              <a:gd name="T2" fmla="*/ 334311584 w 235"/>
              <a:gd name="T3" fmla="*/ 0 h 973"/>
              <a:gd name="T4" fmla="*/ 260475379 w 235"/>
              <a:gd name="T5" fmla="*/ 30920650 h 973"/>
              <a:gd name="T6" fmla="*/ 229710412 w 235"/>
              <a:gd name="T7" fmla="*/ 136054591 h 973"/>
              <a:gd name="T8" fmla="*/ 260475379 w 235"/>
              <a:gd name="T9" fmla="*/ 709128973 h 973"/>
              <a:gd name="T10" fmla="*/ 260475379 w 235"/>
              <a:gd name="T11" fmla="*/ 845183564 h 973"/>
              <a:gd name="T12" fmla="*/ 219456378 w 235"/>
              <a:gd name="T13" fmla="*/ 1096676587 h 973"/>
              <a:gd name="T14" fmla="*/ 209200912 w 235"/>
              <a:gd name="T15" fmla="*/ 1389399057 h 973"/>
              <a:gd name="T16" fmla="*/ 229710412 w 235"/>
              <a:gd name="T17" fmla="*/ 1535759573 h 973"/>
              <a:gd name="T18" fmla="*/ 209200912 w 235"/>
              <a:gd name="T19" fmla="*/ 1618217032 h 973"/>
              <a:gd name="T20" fmla="*/ 63580740 w 235"/>
              <a:gd name="T21" fmla="*/ 1743964261 h 973"/>
              <a:gd name="T22" fmla="*/ 0 w 235"/>
              <a:gd name="T23" fmla="*/ 1900632140 h 973"/>
              <a:gd name="T24" fmla="*/ 12306273 w 235"/>
              <a:gd name="T25" fmla="*/ 1952167513 h 973"/>
              <a:gd name="T26" fmla="*/ 125110672 w 235"/>
              <a:gd name="T27" fmla="*/ 2005764645 h 973"/>
              <a:gd name="T28" fmla="*/ 155875639 w 235"/>
              <a:gd name="T29" fmla="*/ 1983089598 h 973"/>
              <a:gd name="T30" fmla="*/ 168180480 w 235"/>
              <a:gd name="T31" fmla="*/ 1890324778 h 973"/>
              <a:gd name="T32" fmla="*/ 198945446 w 235"/>
              <a:gd name="T33" fmla="*/ 1754271623 h 973"/>
              <a:gd name="T34" fmla="*/ 250221345 w 235"/>
              <a:gd name="T35" fmla="*/ 1692428888 h 973"/>
              <a:gd name="T36" fmla="*/ 311749845 w 235"/>
              <a:gd name="T37" fmla="*/ 1651199441 h 973"/>
              <a:gd name="T38" fmla="*/ 365076551 w 235"/>
              <a:gd name="T39" fmla="*/ 1597602308 h 973"/>
              <a:gd name="T40" fmla="*/ 375330585 w 235"/>
              <a:gd name="T41" fmla="*/ 1556374297 h 973"/>
              <a:gd name="T42" fmla="*/ 344565619 w 235"/>
              <a:gd name="T43" fmla="*/ 1504838924 h 973"/>
              <a:gd name="T44" fmla="*/ 311749845 w 235"/>
              <a:gd name="T45" fmla="*/ 1473916839 h 973"/>
              <a:gd name="T46" fmla="*/ 291240345 w 235"/>
              <a:gd name="T47" fmla="*/ 1346109286 h 973"/>
              <a:gd name="T48" fmla="*/ 311749845 w 235"/>
              <a:gd name="T49" fmla="*/ 1084308901 h 973"/>
              <a:gd name="T50" fmla="*/ 385586051 w 235"/>
              <a:gd name="T51" fmla="*/ 783340829 h 973"/>
              <a:gd name="T52" fmla="*/ 457370018 w 235"/>
              <a:gd name="T53" fmla="*/ 542153733 h 973"/>
              <a:gd name="T54" fmla="*/ 481982564 w 235"/>
              <a:gd name="T55" fmla="*/ 251493023 h 973"/>
              <a:gd name="T56" fmla="*/ 457370018 w 235"/>
              <a:gd name="T57" fmla="*/ 30920650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35"/>
              <a:gd name="T88" fmla="*/ 0 h 973"/>
              <a:gd name="T89" fmla="*/ 235 w 235"/>
              <a:gd name="T90" fmla="*/ 973 h 9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" name="Freeform 11"/>
          <p:cNvSpPr>
            <a:spLocks/>
          </p:cNvSpPr>
          <p:nvPr/>
        </p:nvSpPr>
        <p:spPr bwMode="auto">
          <a:xfrm flipH="1">
            <a:off x="3757018" y="5002206"/>
            <a:ext cx="547687" cy="1179512"/>
          </a:xfrm>
          <a:custGeom>
            <a:avLst/>
            <a:gdLst>
              <a:gd name="T0" fmla="*/ 256314663 w 384"/>
              <a:gd name="T1" fmla="*/ 251813600 h 821"/>
              <a:gd name="T2" fmla="*/ 235971800 w 384"/>
              <a:gd name="T3" fmla="*/ 82561530 h 821"/>
              <a:gd name="T4" fmla="*/ 144431052 w 384"/>
              <a:gd name="T5" fmla="*/ 0 h 821"/>
              <a:gd name="T6" fmla="*/ 10170719 w 384"/>
              <a:gd name="T7" fmla="*/ 10319652 h 821"/>
              <a:gd name="T8" fmla="*/ 0 w 384"/>
              <a:gd name="T9" fmla="*/ 82561530 h 821"/>
              <a:gd name="T10" fmla="*/ 10170719 w 384"/>
              <a:gd name="T11" fmla="*/ 241492511 h 821"/>
              <a:gd name="T12" fmla="*/ 81370029 w 384"/>
              <a:gd name="T13" fmla="*/ 480921954 h 821"/>
              <a:gd name="T14" fmla="*/ 134260333 w 384"/>
              <a:gd name="T15" fmla="*/ 658429171 h 821"/>
              <a:gd name="T16" fmla="*/ 195287498 w 384"/>
              <a:gd name="T17" fmla="*/ 897858614 h 821"/>
              <a:gd name="T18" fmla="*/ 215628936 w 384"/>
              <a:gd name="T19" fmla="*/ 1106326226 h 821"/>
              <a:gd name="T20" fmla="*/ 215628936 w 384"/>
              <a:gd name="T21" fmla="*/ 1273513791 h 821"/>
              <a:gd name="T22" fmla="*/ 185115353 w 384"/>
              <a:gd name="T23" fmla="*/ 1401484378 h 821"/>
              <a:gd name="T24" fmla="*/ 154601771 w 384"/>
              <a:gd name="T25" fmla="*/ 1442764424 h 821"/>
              <a:gd name="T26" fmla="*/ 154601771 w 384"/>
              <a:gd name="T27" fmla="*/ 1484045908 h 821"/>
              <a:gd name="T28" fmla="*/ 195287498 w 384"/>
              <a:gd name="T29" fmla="*/ 1548031201 h 821"/>
              <a:gd name="T30" fmla="*/ 266485382 w 384"/>
              <a:gd name="T31" fmla="*/ 1568671943 h 821"/>
              <a:gd name="T32" fmla="*/ 380402852 w 384"/>
              <a:gd name="T33" fmla="*/ 1568671943 h 821"/>
              <a:gd name="T34" fmla="*/ 585861069 w 384"/>
              <a:gd name="T35" fmla="*/ 1620273079 h 821"/>
              <a:gd name="T36" fmla="*/ 646888234 w 384"/>
              <a:gd name="T37" fmla="*/ 1694578025 h 821"/>
              <a:gd name="T38" fmla="*/ 740464266 w 384"/>
              <a:gd name="T39" fmla="*/ 1651233473 h 821"/>
              <a:gd name="T40" fmla="*/ 781148568 w 384"/>
              <a:gd name="T41" fmla="*/ 1548031201 h 821"/>
              <a:gd name="T42" fmla="*/ 740464266 w 384"/>
              <a:gd name="T43" fmla="*/ 1506749718 h 821"/>
              <a:gd name="T44" fmla="*/ 565519632 w 384"/>
              <a:gd name="T45" fmla="*/ 1484045908 h 821"/>
              <a:gd name="T46" fmla="*/ 370232133 w 384"/>
              <a:gd name="T47" fmla="*/ 1484045908 h 821"/>
              <a:gd name="T48" fmla="*/ 286828246 w 384"/>
              <a:gd name="T49" fmla="*/ 1473726255 h 821"/>
              <a:gd name="T50" fmla="*/ 266485382 w 384"/>
              <a:gd name="T51" fmla="*/ 1411804030 h 821"/>
              <a:gd name="T52" fmla="*/ 286828246 w 384"/>
              <a:gd name="T53" fmla="*/ 1294154532 h 821"/>
              <a:gd name="T54" fmla="*/ 299032823 w 384"/>
              <a:gd name="T55" fmla="*/ 1096006573 h 821"/>
              <a:gd name="T56" fmla="*/ 276656101 w 384"/>
              <a:gd name="T57" fmla="*/ 877217872 h 821"/>
              <a:gd name="T58" fmla="*/ 246142518 w 384"/>
              <a:gd name="T59" fmla="*/ 586187294 h 821"/>
              <a:gd name="T60" fmla="*/ 256314663 w 384"/>
              <a:gd name="T61" fmla="*/ 334375130 h 821"/>
              <a:gd name="T62" fmla="*/ 256314663 w 384"/>
              <a:gd name="T63" fmla="*/ 251813600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84"/>
              <a:gd name="T97" fmla="*/ 0 h 821"/>
              <a:gd name="T98" fmla="*/ 384 w 384"/>
              <a:gd name="T99" fmla="*/ 821 h 8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59" name="Group 12"/>
          <p:cNvGrpSpPr>
            <a:grpSpLocks/>
          </p:cNvGrpSpPr>
          <p:nvPr/>
        </p:nvGrpSpPr>
        <p:grpSpPr bwMode="auto">
          <a:xfrm rot="-2798712">
            <a:off x="3414108" y="3844876"/>
            <a:ext cx="222250" cy="277813"/>
            <a:chOff x="2893" y="2655"/>
            <a:chExt cx="267" cy="340"/>
          </a:xfrm>
        </p:grpSpPr>
        <p:sp>
          <p:nvSpPr>
            <p:cNvPr id="160" name="AutoShape 13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61" name="AutoShape 14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63" name="Oval 17"/>
          <p:cNvSpPr>
            <a:spLocks noChangeArrowheads="1"/>
          </p:cNvSpPr>
          <p:nvPr/>
        </p:nvSpPr>
        <p:spPr bwMode="auto">
          <a:xfrm>
            <a:off x="2025596" y="2071686"/>
            <a:ext cx="93860" cy="10239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4" name="Oval 18"/>
          <p:cNvSpPr>
            <a:spLocks noChangeArrowheads="1"/>
          </p:cNvSpPr>
          <p:nvPr/>
        </p:nvSpPr>
        <p:spPr bwMode="auto">
          <a:xfrm>
            <a:off x="2957458" y="1935161"/>
            <a:ext cx="93860" cy="10239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5" name="Oval 19"/>
          <p:cNvSpPr>
            <a:spLocks noChangeArrowheads="1"/>
          </p:cNvSpPr>
          <p:nvPr/>
        </p:nvSpPr>
        <p:spPr bwMode="auto">
          <a:xfrm>
            <a:off x="3093983" y="2957511"/>
            <a:ext cx="93860" cy="10239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6" name="Oval 20"/>
          <p:cNvSpPr>
            <a:spLocks noChangeArrowheads="1"/>
          </p:cNvSpPr>
          <p:nvPr/>
        </p:nvSpPr>
        <p:spPr bwMode="auto">
          <a:xfrm>
            <a:off x="2093858" y="2889249"/>
            <a:ext cx="93860" cy="10239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74" name="Line 31"/>
          <p:cNvSpPr>
            <a:spLocks noChangeShapeType="1"/>
          </p:cNvSpPr>
          <p:nvPr/>
        </p:nvSpPr>
        <p:spPr bwMode="auto">
          <a:xfrm flipV="1">
            <a:off x="1731177" y="3629770"/>
            <a:ext cx="2177436" cy="8731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1092783" y="3276712"/>
            <a:ext cx="638393" cy="122618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grpSp>
        <p:nvGrpSpPr>
          <p:cNvPr id="176" name="Group 27"/>
          <p:cNvGrpSpPr>
            <a:grpSpLocks/>
          </p:cNvGrpSpPr>
          <p:nvPr/>
        </p:nvGrpSpPr>
        <p:grpSpPr bwMode="auto">
          <a:xfrm rot="-280173">
            <a:off x="431582" y="4796542"/>
            <a:ext cx="995362" cy="474663"/>
            <a:chOff x="617" y="3201"/>
            <a:chExt cx="486" cy="231"/>
          </a:xfrm>
        </p:grpSpPr>
        <p:sp>
          <p:nvSpPr>
            <p:cNvPr id="177" name="Oval 28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8" name="Rectangle 29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0" name="Rectangle 16" descr="右上がり対角線 (反転)"/>
          <p:cNvSpPr>
            <a:spLocks noChangeArrowheads="1"/>
          </p:cNvSpPr>
          <p:nvPr/>
        </p:nvSpPr>
        <p:spPr bwMode="auto">
          <a:xfrm>
            <a:off x="7566287" y="4303238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1" name="Oval 21"/>
          <p:cNvSpPr>
            <a:spLocks noChangeArrowheads="1"/>
          </p:cNvSpPr>
          <p:nvPr/>
        </p:nvSpPr>
        <p:spPr bwMode="auto">
          <a:xfrm>
            <a:off x="7775482" y="4530373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2" name="Oval 22"/>
          <p:cNvSpPr>
            <a:spLocks noChangeArrowheads="1"/>
          </p:cNvSpPr>
          <p:nvPr/>
        </p:nvSpPr>
        <p:spPr bwMode="auto">
          <a:xfrm>
            <a:off x="8318407" y="4385909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3" name="Oval 23"/>
          <p:cNvSpPr>
            <a:spLocks noChangeArrowheads="1"/>
          </p:cNvSpPr>
          <p:nvPr/>
        </p:nvSpPr>
        <p:spPr bwMode="auto">
          <a:xfrm>
            <a:off x="8551769" y="5098698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4" name="Oval 24"/>
          <p:cNvSpPr>
            <a:spLocks noChangeArrowheads="1"/>
          </p:cNvSpPr>
          <p:nvPr/>
        </p:nvSpPr>
        <p:spPr bwMode="auto">
          <a:xfrm>
            <a:off x="7826282" y="5112984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5" name="Line 25"/>
          <p:cNvSpPr>
            <a:spLocks noChangeShapeType="1"/>
          </p:cNvSpPr>
          <p:nvPr/>
        </p:nvSpPr>
        <p:spPr bwMode="auto">
          <a:xfrm flipH="1">
            <a:off x="6841024" y="5063551"/>
            <a:ext cx="544411" cy="296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6" name="Text Box 26" descr="右上がり対角線 (反転)"/>
          <p:cNvSpPr txBox="1">
            <a:spLocks noChangeArrowheads="1"/>
          </p:cNvSpPr>
          <p:nvPr/>
        </p:nvSpPr>
        <p:spPr bwMode="auto">
          <a:xfrm>
            <a:off x="6957903" y="4775455"/>
            <a:ext cx="27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H</a:t>
            </a:r>
          </a:p>
        </p:txBody>
      </p:sp>
      <p:sp>
        <p:nvSpPr>
          <p:cNvPr id="230" name="Rectangle 34" descr="右上がり対角線 (反転)"/>
          <p:cNvSpPr>
            <a:spLocks noChangeArrowheads="1"/>
          </p:cNvSpPr>
          <p:nvPr/>
        </p:nvSpPr>
        <p:spPr bwMode="auto">
          <a:xfrm>
            <a:off x="5743420" y="5010705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1" name="Oval 35"/>
          <p:cNvSpPr>
            <a:spLocks noChangeArrowheads="1"/>
          </p:cNvSpPr>
          <p:nvPr/>
        </p:nvSpPr>
        <p:spPr bwMode="auto">
          <a:xfrm>
            <a:off x="5831377" y="5081061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6594964" y="5112811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6529877" y="5835125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5958377" y="5828775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5" name="Rectangle 43"/>
          <p:cNvSpPr>
            <a:spLocks noChangeArrowheads="1"/>
          </p:cNvSpPr>
          <p:nvPr/>
        </p:nvSpPr>
        <p:spPr bwMode="auto">
          <a:xfrm>
            <a:off x="7972330" y="4711051"/>
            <a:ext cx="278529" cy="344728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6" name="Freeform 44"/>
          <p:cNvSpPr>
            <a:spLocks/>
          </p:cNvSpPr>
          <p:nvPr/>
        </p:nvSpPr>
        <p:spPr bwMode="auto">
          <a:xfrm>
            <a:off x="6020289" y="5319693"/>
            <a:ext cx="384301" cy="510614"/>
          </a:xfrm>
          <a:custGeom>
            <a:avLst/>
            <a:gdLst>
              <a:gd name="T0" fmla="*/ 0 w 327"/>
              <a:gd name="T1" fmla="*/ 0 h 394"/>
              <a:gd name="T2" fmla="*/ 824092681 w 327"/>
              <a:gd name="T3" fmla="*/ 241935000 h 394"/>
              <a:gd name="T4" fmla="*/ 509072053 w 327"/>
              <a:gd name="T5" fmla="*/ 992941563 h 394"/>
              <a:gd name="T6" fmla="*/ 50403174 w 327"/>
              <a:gd name="T7" fmla="*/ 846772500 h 394"/>
              <a:gd name="T8" fmla="*/ 0 w 327"/>
              <a:gd name="T9" fmla="*/ 0 h 3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7"/>
              <a:gd name="T16" fmla="*/ 0 h 394"/>
              <a:gd name="T17" fmla="*/ 327 w 327"/>
              <a:gd name="T18" fmla="*/ 394 h 3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7" h="394">
                <a:moveTo>
                  <a:pt x="0" y="0"/>
                </a:moveTo>
                <a:lnTo>
                  <a:pt x="327" y="96"/>
                </a:lnTo>
                <a:lnTo>
                  <a:pt x="202" y="394"/>
                </a:lnTo>
                <a:lnTo>
                  <a:pt x="2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237" name="Gerade Verbindung mit Pfeil 47"/>
          <p:cNvCxnSpPr>
            <a:cxnSpLocks noChangeShapeType="1"/>
          </p:cNvCxnSpPr>
          <p:nvPr/>
        </p:nvCxnSpPr>
        <p:spPr bwMode="auto">
          <a:xfrm>
            <a:off x="5616345" y="6089747"/>
            <a:ext cx="1329217" cy="33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Textfeld 48"/>
          <p:cNvSpPr txBox="1">
            <a:spLocks noChangeArrowheads="1"/>
          </p:cNvSpPr>
          <p:nvPr/>
        </p:nvSpPr>
        <p:spPr bwMode="auto">
          <a:xfrm>
            <a:off x="5106244" y="5317240"/>
            <a:ext cx="781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/>
              <a:t>Y`</a:t>
            </a:r>
            <a:endParaRPr lang="de-DE" altLang="fr-FR" sz="3200" baseline="-25000" dirty="0"/>
          </a:p>
        </p:txBody>
      </p:sp>
      <p:cxnSp>
        <p:nvCxnSpPr>
          <p:cNvPr id="239" name="Gerade Verbindung mit Pfeil 49"/>
          <p:cNvCxnSpPr>
            <a:cxnSpLocks noChangeShapeType="1"/>
          </p:cNvCxnSpPr>
          <p:nvPr/>
        </p:nvCxnSpPr>
        <p:spPr bwMode="auto">
          <a:xfrm flipH="1" flipV="1">
            <a:off x="5585933" y="4800354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Textfeld 50"/>
          <p:cNvSpPr txBox="1">
            <a:spLocks noChangeArrowheads="1"/>
          </p:cNvSpPr>
          <p:nvPr/>
        </p:nvSpPr>
        <p:spPr bwMode="auto">
          <a:xfrm>
            <a:off x="6029085" y="6030062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/>
              <a:t>X`</a:t>
            </a:r>
            <a:endParaRPr lang="de-DE" altLang="fr-FR" sz="3200" baseline="-25000" dirty="0"/>
          </a:p>
        </p:txBody>
      </p:sp>
      <p:cxnSp>
        <p:nvCxnSpPr>
          <p:cNvPr id="248" name="Gerade Verbindung mit Pfeil 47"/>
          <p:cNvCxnSpPr>
            <a:cxnSpLocks noChangeShapeType="1"/>
          </p:cNvCxnSpPr>
          <p:nvPr/>
        </p:nvCxnSpPr>
        <p:spPr bwMode="auto">
          <a:xfrm flipH="1" flipV="1">
            <a:off x="7401552" y="5395553"/>
            <a:ext cx="1348332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Gerade Verbindung mit Pfeil 49"/>
          <p:cNvCxnSpPr>
            <a:cxnSpLocks noChangeShapeType="1"/>
          </p:cNvCxnSpPr>
          <p:nvPr/>
        </p:nvCxnSpPr>
        <p:spPr bwMode="auto">
          <a:xfrm flipH="1" flipV="1">
            <a:off x="8753163" y="4116285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Textfeld 30"/>
          <p:cNvSpPr txBox="1">
            <a:spLocks noChangeArrowheads="1"/>
          </p:cNvSpPr>
          <p:nvPr/>
        </p:nvSpPr>
        <p:spPr bwMode="auto">
          <a:xfrm>
            <a:off x="7894013" y="5287343"/>
            <a:ext cx="68580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endParaRPr lang="de-DE" altLang="fr-FR" sz="3200" baseline="-25000" dirty="0"/>
          </a:p>
        </p:txBody>
      </p:sp>
      <p:sp>
        <p:nvSpPr>
          <p:cNvPr id="258" name="Textfeld 28"/>
          <p:cNvSpPr txBox="1">
            <a:spLocks noChangeArrowheads="1"/>
          </p:cNvSpPr>
          <p:nvPr/>
        </p:nvSpPr>
        <p:spPr bwMode="auto">
          <a:xfrm>
            <a:off x="8767786" y="4484084"/>
            <a:ext cx="78105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endParaRPr lang="de-DE" altLang="fr-FR" sz="3200" baseline="-25000" dirty="0"/>
          </a:p>
        </p:txBody>
      </p:sp>
      <p:sp>
        <p:nvSpPr>
          <p:cNvPr id="259" name="Text Box 30"/>
          <p:cNvSpPr txBox="1">
            <a:spLocks noChangeArrowheads="1"/>
          </p:cNvSpPr>
          <p:nvPr/>
        </p:nvSpPr>
        <p:spPr bwMode="auto">
          <a:xfrm>
            <a:off x="5299200" y="1653248"/>
            <a:ext cx="1389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>
                <a:solidFill>
                  <a:srgbClr val="003366"/>
                </a:solidFill>
              </a:rPr>
              <a:t>Sensor</a:t>
            </a:r>
          </a:p>
        </p:txBody>
      </p:sp>
      <p:sp>
        <p:nvSpPr>
          <p:cNvPr id="261" name="Text Box 30"/>
          <p:cNvSpPr txBox="1">
            <a:spLocks noChangeArrowheads="1"/>
          </p:cNvSpPr>
          <p:nvPr/>
        </p:nvSpPr>
        <p:spPr bwMode="auto">
          <a:xfrm>
            <a:off x="7567667" y="1484975"/>
            <a:ext cx="1538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>
                <a:solidFill>
                  <a:srgbClr val="003366"/>
                </a:solidFill>
              </a:rPr>
              <a:t>Projection screen</a:t>
            </a:r>
          </a:p>
        </p:txBody>
      </p:sp>
    </p:spTree>
    <p:extLst>
      <p:ext uri="{BB962C8B-B14F-4D97-AF65-F5344CB8AC3E}">
        <p14:creationId xmlns:p14="http://schemas.microsoft.com/office/powerpoint/2010/main" val="2605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17118"/>
            <a:ext cx="9144000" cy="478023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1102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3024910" y="4493994"/>
            <a:ext cx="600172" cy="578508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2025973" y="2087824"/>
            <a:ext cx="2294517" cy="2080440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906804" y="4023284"/>
            <a:ext cx="571492" cy="718999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60155" y="4867394"/>
            <a:ext cx="16099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830716" y="5062076"/>
            <a:ext cx="1423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932957" y="2408827"/>
            <a:ext cx="129224" cy="14075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5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22" y="2368754"/>
            <a:ext cx="2831839" cy="130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52" y="4347753"/>
            <a:ext cx="3152580" cy="145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homography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8" name="Gruppieren 12"/>
          <p:cNvGrpSpPr>
            <a:grpSpLocks/>
          </p:cNvGrpSpPr>
          <p:nvPr/>
        </p:nvGrpSpPr>
        <p:grpSpPr bwMode="auto">
          <a:xfrm>
            <a:off x="533400" y="5068888"/>
            <a:ext cx="3719513" cy="1357312"/>
            <a:chOff x="4364182" y="4648200"/>
            <a:chExt cx="3719513" cy="1357312"/>
          </a:xfrm>
        </p:grpSpPr>
        <p:pic>
          <p:nvPicPr>
            <p:cNvPr id="9" name="Picture 9" descr="TP_tmp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14"/>
            <p:cNvSpPr>
              <a:spLocks noChangeArrowheads="1"/>
            </p:cNvSpPr>
            <p:nvPr/>
          </p:nvSpPr>
          <p:spPr bwMode="auto">
            <a:xfrm>
              <a:off x="5850082" y="4983956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1" name="Picture 12" descr="TP_tmp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15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err="1" smtClean="0"/>
              <a:t>Outlier</a:t>
            </a:r>
            <a:r>
              <a:rPr lang="fr-FR" dirty="0" smtClean="0"/>
              <a:t> </a:t>
            </a:r>
            <a:r>
              <a:rPr lang="fr-FR" dirty="0" err="1" smtClean="0"/>
              <a:t>Removal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/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3501008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r>
              <a:rPr lang="fr-FR" u="sng" dirty="0" smtClean="0">
                <a:solidFill>
                  <a:srgbClr val="FFFF00"/>
                </a:solidFill>
              </a:rPr>
              <a:t>Demonstration on screen</a:t>
            </a:r>
            <a:endParaRPr lang="fr-FR" u="sng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119</Words>
  <Application>Microsoft Office PowerPoint</Application>
  <PresentationFormat>Affichage à l'écran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Interactive Solar System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Solar System</dc:title>
  <dc:creator>pc-user</dc:creator>
  <cp:lastModifiedBy>pc-user</cp:lastModifiedBy>
  <cp:revision>14</cp:revision>
  <dcterms:created xsi:type="dcterms:W3CDTF">2018-08-08T05:20:47Z</dcterms:created>
  <dcterms:modified xsi:type="dcterms:W3CDTF">2018-08-09T06:36:54Z</dcterms:modified>
</cp:coreProperties>
</file>