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(photo team)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Team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solar</a:t>
            </a:r>
            <a:r>
              <a:rPr lang="fr-FR" dirty="0" smtClean="0"/>
              <a:t> system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15" name="Picture 35" descr="TP_t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3" y="2196175"/>
            <a:ext cx="29273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106244" y="5317240"/>
            <a:ext cx="781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Y`</a:t>
            </a:r>
            <a:endParaRPr lang="de-DE" altLang="fr-FR" sz="32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X`</a:t>
            </a:r>
            <a:endParaRPr lang="de-DE" altLang="fr-FR" sz="32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endParaRPr lang="de-DE" altLang="fr-FR" sz="32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endParaRPr lang="de-DE" altLang="fr-FR" sz="32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Sensor</a:t>
            </a: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567667" y="1484975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Projection screen</a:t>
            </a:r>
          </a:p>
        </p:txBody>
      </p: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02" y="1833460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71" y="3250811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4940449" y="4662488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6762899" y="3692479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93708" y="4030865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90335" y="2023463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1063622" y="3608147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398984" y="4194255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932957" y="4487942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5" y="5341144"/>
            <a:ext cx="1939077" cy="89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01" y="5341144"/>
            <a:ext cx="1939077" cy="89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26"/>
          <p:cNvCxnSpPr/>
          <p:nvPr/>
        </p:nvCxnSpPr>
        <p:spPr>
          <a:xfrm>
            <a:off x="4615433" y="1804137"/>
            <a:ext cx="0" cy="4780235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err="1" smtClean="0"/>
              <a:t>Outlier</a:t>
            </a:r>
            <a:r>
              <a:rPr lang="fr-FR" dirty="0" smtClean="0"/>
              <a:t> </a:t>
            </a:r>
            <a:r>
              <a:rPr lang="fr-FR" dirty="0" err="1" smtClean="0"/>
              <a:t>Removal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rgbClr val="FFFF00"/>
                </a:solidFill>
              </a:rPr>
              <a:t>Demonstration on screen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Interactive Solar System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pc-user</cp:lastModifiedBy>
  <cp:revision>12</cp:revision>
  <dcterms:created xsi:type="dcterms:W3CDTF">2018-08-08T05:20:47Z</dcterms:created>
  <dcterms:modified xsi:type="dcterms:W3CDTF">2018-08-08T07:27:09Z</dcterms:modified>
</cp:coreProperties>
</file>