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956E-AC58-429F-B533-BF39ADD8F57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444E-1A72-4995-8795-AF1C0A2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37477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PYTHON CONCEPTS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IDENTITY OPERATORS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46288"/>
              </p:ext>
            </p:extLst>
          </p:nvPr>
        </p:nvGraphicFramePr>
        <p:xfrm>
          <a:off x="457200" y="1676400"/>
          <a:ext cx="8229600" cy="4419600"/>
        </p:xfrm>
        <a:graphic>
          <a:graphicData uri="http://schemas.openxmlformats.org/drawingml/2006/table">
            <a:tbl>
              <a:tblPr/>
              <a:tblGrid>
                <a:gridCol w="2209800"/>
                <a:gridCol w="6019800"/>
              </a:tblGrid>
              <a:tr h="843046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2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402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B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7882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evaluated to be true if the reference present at both sides point to the same object.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82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evaluated to be true if the reference present at both side do not point to the same object.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PYTHON OPERATORS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operator can be defined as a symbol which is responsible for a particular operation between two operands. Operators are the pillars of a program on which the logic is built in a particular programming language. Python provides a variety of operators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TYPES OF OPERATORS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Arithmetic operators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Membership Operators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Identity Operators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ARITHMETIC OPERATORS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96427"/>
              </p:ext>
            </p:extLst>
          </p:nvPr>
        </p:nvGraphicFramePr>
        <p:xfrm>
          <a:off x="381000" y="990600"/>
          <a:ext cx="8381999" cy="5431916"/>
        </p:xfrm>
        <a:graphic>
          <a:graphicData uri="http://schemas.openxmlformats.org/drawingml/2006/table">
            <a:tbl>
              <a:tblPr/>
              <a:tblGrid>
                <a:gridCol w="1676399"/>
                <a:gridCol w="6705600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7631" marR="57631" marT="57631" marB="57631">
                    <a:lnL w="9525" cap="flat" cmpd="sng" algn="ctr">
                      <a:solidFill>
                        <a:srgbClr val="50D9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D9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5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7631" marR="57631" marT="57631" marB="57631">
                    <a:lnL w="9525" cap="flat" cmpd="sng" algn="ctr">
                      <a:solidFill>
                        <a:srgbClr val="50D9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5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9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(Addition)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used to add two operands. For example, if a = 20, b = 10 =&gt; a+b = 30 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(Subtraction)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used to subtract the second operand from the first operand. If the first operand is less than the second operand, the value result negative. For example, if a = 20, b = 10 =&gt; a - b = 10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63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(Divide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returns the quotient after dividing the first operand by the second operand. For example, if a = 20, b = 10 =&gt; a/b = 2 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(Multiplication)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used to multiply one operand with the other. For example, if a = 20, b = 10 =&gt; a * b = 200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55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(Reminder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returns the reminder after dividing the first operand by the second operand. For example, if a = 20, b = 10 =&gt; a%b = 0 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 (Exponent)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an exponent operator represented as it calculates the first operand power to second operand.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// (Floor division)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gives the floor value of the quotient produced by dividing the two operands. </a:t>
                      </a:r>
                    </a:p>
                  </a:txBody>
                  <a:tcPr marL="38421" marR="38421" marT="38421" marB="3842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0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52051"/>
              </p:ext>
            </p:extLst>
          </p:nvPr>
        </p:nvGraphicFramePr>
        <p:xfrm>
          <a:off x="457200" y="1066800"/>
          <a:ext cx="8458200" cy="5333999"/>
        </p:xfrm>
        <a:graphic>
          <a:graphicData uri="http://schemas.openxmlformats.org/drawingml/2006/table">
            <a:tbl>
              <a:tblPr/>
              <a:tblGrid>
                <a:gridCol w="1371600"/>
                <a:gridCol w="7086600"/>
              </a:tblGrid>
              <a:tr h="683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02" marR="81402" marT="81402" marB="81402">
                    <a:lnL w="9525" cap="flat" cmpd="sng" algn="ctr">
                      <a:solidFill>
                        <a:srgbClr val="B0B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B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402" marR="81402" marT="81402" marB="81402">
                    <a:lnL w="9525" cap="flat" cmpd="sng" algn="ctr">
                      <a:solidFill>
                        <a:srgbClr val="B0B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8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B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70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value of two operands is equal, then the condition becomes true. 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value of two operands is not equal then the condition becomes true. 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79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first operand is less than or equal to the second operand, then the condition becomes true. 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9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first operand is greater than or equal to the second operand, then the condition becomes true. 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79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first operand is greater than the second operand, then the condition becomes true. 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first operand is less than the second operand, then the condition becomes true.</a:t>
                      </a:r>
                    </a:p>
                  </a:txBody>
                  <a:tcPr marL="54268" marR="54268" marT="54268" marB="5426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9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ASSIGNMENT OPERATORS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34885"/>
              </p:ext>
            </p:extLst>
          </p:nvPr>
        </p:nvGraphicFramePr>
        <p:xfrm>
          <a:off x="381000" y="914400"/>
          <a:ext cx="8458200" cy="5562599"/>
        </p:xfrm>
        <a:graphic>
          <a:graphicData uri="http://schemas.openxmlformats.org/drawingml/2006/table">
            <a:tbl>
              <a:tblPr/>
              <a:tblGrid>
                <a:gridCol w="1436298"/>
                <a:gridCol w="7021902"/>
              </a:tblGrid>
              <a:tr h="42937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141" marR="44141" marT="44141" marB="44141">
                    <a:lnL w="9525" cap="flat" cmpd="sng" algn="ctr">
                      <a:solidFill>
                        <a:srgbClr val="F0A1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1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141" marR="44141" marT="44141" marB="44141">
                    <a:lnL w="9525" cap="flat" cmpd="sng" algn="ctr">
                      <a:solidFill>
                        <a:srgbClr val="F0A1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3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B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656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assigns the the value of the right expression to the left operand.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9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+=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increases the value of the left operand by the value of the right operand and assign the modified value back to left operand. For example, if a = 10, b = 20 =&gt; a+ = b will be equal to a = a+ b and therefore, a = 30.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73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decreases the value of the left operand by the value of the right operand and assign the modified value back to left operand. For example, if a = 20, b = 10 =&gt; a- = b will be equal to a = a- b and therefore, a = 10.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7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multiplies the value of the left operand by the value of the right operand and assign the modified value back to left operand. For example, if a = 10, b = 20 =&gt; a* = b will be equal to a = a* b and therefore, a = 200.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27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divides the value of the left operand by the value of the right operand and assign the reminder back to left operand. For example, if a = 20, b = 10 =&gt; a % = b will be equal to a = a % b and therefore, a = 0.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4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**=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a**=b will be equal to a=a**b, for example, if a = 4, b =2, a**=b will assign 4**2 = 16 to a.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24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//=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A//=b will be equal to a = a// b, for example, if a = 4, b = 3, a//=b will assign 4//3 = 1 to a. </a:t>
                      </a:r>
                    </a:p>
                  </a:txBody>
                  <a:tcPr marL="29428" marR="29428" marT="29428" marB="294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1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BITWISE OPERATOR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330657"/>
              </p:ext>
            </p:extLst>
          </p:nvPr>
        </p:nvGraphicFramePr>
        <p:xfrm>
          <a:off x="762000" y="990600"/>
          <a:ext cx="7772400" cy="5412975"/>
        </p:xfrm>
        <a:graphic>
          <a:graphicData uri="http://schemas.openxmlformats.org/drawingml/2006/table">
            <a:tbl>
              <a:tblPr/>
              <a:tblGrid>
                <a:gridCol w="1905000"/>
                <a:gridCol w="5867400"/>
              </a:tblGrid>
              <a:tr h="627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507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5075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43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 (binary and)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the bits at the same place in two operands are 1, then 1 is copied to the result. Otherwise, 0 is copied.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79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 (binary or)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resulting bit will be 0 if both the bits are zero otherwise the resulting bit will be 1.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579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 (binary xor)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resulting bit will be 1 if both the bits are different otherwise the resulting bit will be 0.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3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(negation)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calculates the negation of each bit of the operand, i.e., if the bit is 0, the resulting bit will be 1 and vice versa.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61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 (left shift)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left operand value is moved left by the number of bits present in the right operand. 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7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 (right shift)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left operand is moved right by the number of bits present in the right operand.</a:t>
                      </a:r>
                    </a:p>
                  </a:txBody>
                  <a:tcPr marL="49955" marR="49955" marT="49955" marB="4995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LOGICAL OPERATORS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9745"/>
              </p:ext>
            </p:extLst>
          </p:nvPr>
        </p:nvGraphicFramePr>
        <p:xfrm>
          <a:off x="457200" y="1143000"/>
          <a:ext cx="8229600" cy="5181601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8060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2B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A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6120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the expression are true, then the condition will be true. If a and b are the two expressions, a → true, b → true =&gt; a and b →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205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one of the expressions is true, then the condition will be true. If a and b are the two expressions, a → true, b → false =&gt; a or b →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1514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an expression 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true then not (a) will be false and vice versa.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72234"/>
              </p:ext>
            </p:extLst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/>
              <a:tblGrid>
                <a:gridCol w="2590800"/>
                <a:gridCol w="5638800"/>
              </a:tblGrid>
              <a:tr h="85758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B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B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A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B1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A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8191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evaluated to be true if the first operand is found in the second operand (list, tuple, or dictionary). 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911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evaluated to be true if the first operand is not found in the second operand (list, tuple, or dictionary).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1094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CONCEPTS</vt:lpstr>
      <vt:lpstr>PYTHON OPERATORS </vt:lpstr>
      <vt:lpstr>TYPES OF OPERATORS</vt:lpstr>
      <vt:lpstr>ARITHMETIC OPERATORS </vt:lpstr>
      <vt:lpstr>COMPARISON OPERATORS </vt:lpstr>
      <vt:lpstr>ASSIGNMENT OPERATORS </vt:lpstr>
      <vt:lpstr>BITWISE OPERATOR </vt:lpstr>
      <vt:lpstr>LOGICAL OPERATORS </vt:lpstr>
      <vt:lpstr>MEMBERSHIP OPERATORS</vt:lpstr>
      <vt:lpstr>IDENTITY OPERATORS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Concepts</dc:title>
  <dc:creator>welcome</dc:creator>
  <cp:lastModifiedBy>welcome</cp:lastModifiedBy>
  <cp:revision>8</cp:revision>
  <dcterms:created xsi:type="dcterms:W3CDTF">2020-04-17T18:20:29Z</dcterms:created>
  <dcterms:modified xsi:type="dcterms:W3CDTF">2020-04-17T21:51:07Z</dcterms:modified>
</cp:coreProperties>
</file>