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57D5-DC25-4FFE-AB79-15F6719E387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B90D-2430-447F-BEA8-AE2E6B0A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4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57D5-DC25-4FFE-AB79-15F6719E387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B90D-2430-447F-BEA8-AE2E6B0A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1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57D5-DC25-4FFE-AB79-15F6719E387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B90D-2430-447F-BEA8-AE2E6B0A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1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57D5-DC25-4FFE-AB79-15F6719E387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B90D-2430-447F-BEA8-AE2E6B0A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3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57D5-DC25-4FFE-AB79-15F6719E387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B90D-2430-447F-BEA8-AE2E6B0A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3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57D5-DC25-4FFE-AB79-15F6719E387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B90D-2430-447F-BEA8-AE2E6B0A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8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57D5-DC25-4FFE-AB79-15F6719E387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B90D-2430-447F-BEA8-AE2E6B0A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6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57D5-DC25-4FFE-AB79-15F6719E387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B90D-2430-447F-BEA8-AE2E6B0A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4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57D5-DC25-4FFE-AB79-15F6719E387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B90D-2430-447F-BEA8-AE2E6B0A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57D5-DC25-4FFE-AB79-15F6719E387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B90D-2430-447F-BEA8-AE2E6B0A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4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57D5-DC25-4FFE-AB79-15F6719E387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B90D-2430-447F-BEA8-AE2E6B0A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7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057D5-DC25-4FFE-AB79-15F6719E387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CB90D-2430-447F-BEA8-AE2E6B0A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8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PYTHON LOOP STATEMENTS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1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latin typeface="Times New Roman" pitchFamily="18" charset="0"/>
                <a:cs typeface="Times New Roman" pitchFamily="18" charset="0"/>
              </a:rPr>
              <a:t>The range() Function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loop through a set of code a specified number of times, we can use the range() function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range() function returns a sequence of numbers, starting from 0 by default, and increments by 1 (by default), and ends at a specified number.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the range() function: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x in range(6):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print(x)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852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7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56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Python Conditions And If Statements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 supports the usual logical conditions from mathematics: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Equals: a == b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 Equals: a != b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Less than: a &lt; b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Less than or equal to: a &lt;= b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Greater than: a &gt; b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Greater than or equal to: a &gt;= b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18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If Statement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= 33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 = 200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b &gt; a: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print("b is greater than a")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example we use two variables, a and b, which are used as part of the if statement to test whether b is greater than a. As a is 33, and b is 200, we know that 200 is greater than 33, and so we print to screen that "b is greater than a".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53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elif keyword is pythons way of saying "if the previous conditions were not true, then try this condition".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= 33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 = 33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b &gt; a: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print("b is greater than a")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elif a == b: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print("a and b are equal")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8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Types Of Loops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has two primitive loop commands: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while loops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loops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while Loop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the while loop we can execute a set of statements as long as a condition is true.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48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While Loop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the while loop we can execute a set of statements as long as a condition is true.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Print i as long as i is less than 6: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 = 1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while i &lt; 6: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print(i)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i += 1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6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Break Statement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the break statement we can stop the loop even if the while condition is true: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Exit the loop when i is 3: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 = 1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while i &lt; 6: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print(i)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if i == 3: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break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 += 1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0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The Continue Statement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the continue statement we can stop the current iteration, and continue with the next: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Continue to the next iteration if i is 3: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while i &lt; 6: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 += 1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if i == 3: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continue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print(i)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92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else Statement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the else statement we can run a block of code once when the condition no longer is true: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 a message once the condition is false: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 = 1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while i &lt; 6: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print(i)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 += 1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print("i is no longer less than 6")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89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531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PYTHON LOOP STATEMENTS</vt:lpstr>
      <vt:lpstr>Python Conditions And If Statements</vt:lpstr>
      <vt:lpstr>If Statement </vt:lpstr>
      <vt:lpstr>Elif </vt:lpstr>
      <vt:lpstr>Types Of Loops</vt:lpstr>
      <vt:lpstr>The While Loop </vt:lpstr>
      <vt:lpstr>The Break Statement </vt:lpstr>
      <vt:lpstr>The Continue Statement </vt:lpstr>
      <vt:lpstr>The else Statement </vt:lpstr>
      <vt:lpstr>The range() Function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5</cp:revision>
  <dcterms:created xsi:type="dcterms:W3CDTF">2020-04-20T20:17:34Z</dcterms:created>
  <dcterms:modified xsi:type="dcterms:W3CDTF">2020-04-20T21:02:53Z</dcterms:modified>
</cp:coreProperties>
</file>