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FE8D-959A-4621-A754-3909ACD786B1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C51D-436A-4A65-B5D7-07A7A50E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1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clear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ref_list_count.asp" TargetMode="External"/><Relationship Id="rId4" Type="http://schemas.openxmlformats.org/officeDocument/2006/relationships/hyperlink" Target="https://www.w3schools.com/python/ref_list_copy.asp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sort.asp" TargetMode="External"/><Relationship Id="rId3" Type="http://schemas.openxmlformats.org/officeDocument/2006/relationships/hyperlink" Target="https://www.w3schools.com/python/ref_list_index.asp" TargetMode="External"/><Relationship Id="rId7" Type="http://schemas.openxmlformats.org/officeDocument/2006/relationships/hyperlink" Target="https://www.w3schools.com/python/ref_list_reverse.asp" TargetMode="External"/><Relationship Id="rId2" Type="http://schemas.openxmlformats.org/officeDocument/2006/relationships/hyperlink" Target="https://www.w3schools.com/python/ref_list_exte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remove.asp" TargetMode="External"/><Relationship Id="rId5" Type="http://schemas.openxmlformats.org/officeDocument/2006/relationships/hyperlink" Target="https://www.w3schools.com/python/ref_list_pop.asp" TargetMode="External"/><Relationship Id="rId4" Type="http://schemas.openxmlformats.org/officeDocument/2006/relationships/hyperlink" Target="https://www.w3schools.com/python/ref_list_inser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45" y="802256"/>
            <a:ext cx="10620555" cy="5840083"/>
          </a:xfrm>
        </p:spPr>
        <p:txBody>
          <a:bodyPr/>
          <a:lstStyle/>
          <a:p>
            <a:r>
              <a:rPr lang="en-US" b="1" dirty="0" smtClean="0"/>
              <a:t>                          Python Lists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2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639"/>
            <a:ext cx="10515600" cy="6642338"/>
          </a:xfrm>
        </p:spPr>
        <p:txBody>
          <a:bodyPr>
            <a:noAutofit/>
          </a:bodyPr>
          <a:lstStyle/>
          <a:p>
            <a:r>
              <a:rPr lang="en-US" dirty="0" smtClean="0"/>
              <a:t>Another way to join two lists are by appending all the items from list2 into list1, one by one: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Append list2 into list1:</a:t>
            </a:r>
          </a:p>
          <a:p>
            <a:r>
              <a:rPr lang="en-US" dirty="0"/>
              <a:t>list1 = ["a", "b" , "c"]</a:t>
            </a:r>
            <a:br>
              <a:rPr lang="en-US" dirty="0"/>
            </a:br>
            <a:r>
              <a:rPr lang="en-US" dirty="0"/>
              <a:t>list2 = [1, 2, 3]</a:t>
            </a:r>
            <a:br>
              <a:rPr lang="en-US" dirty="0"/>
            </a:br>
            <a:r>
              <a:rPr lang="en-US" dirty="0" smtClean="0"/>
              <a:t>for </a:t>
            </a:r>
            <a:r>
              <a:rPr lang="en-US" dirty="0"/>
              <a:t>x in list2:</a:t>
            </a:r>
            <a:br>
              <a:rPr lang="en-US" dirty="0"/>
            </a:br>
            <a:r>
              <a:rPr lang="en-US" dirty="0" smtClean="0"/>
              <a:t>list1.append(x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print(list1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Or you can use the extend() method, which purpose is to add elements from one list to another list: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Use the extend() method to add list2 at the end of list1:</a:t>
            </a:r>
          </a:p>
          <a:p>
            <a:r>
              <a:rPr lang="en-US" dirty="0" smtClean="0"/>
              <a:t>list1 = ["a", "b" , "c"]</a:t>
            </a:r>
          </a:p>
          <a:p>
            <a:r>
              <a:rPr lang="en-US" dirty="0" smtClean="0"/>
              <a:t>list2 = [1, 2, 3]</a:t>
            </a:r>
          </a:p>
          <a:p>
            <a:r>
              <a:rPr lang="en-US" dirty="0" smtClean="0"/>
              <a:t>list1.extend(list2)</a:t>
            </a:r>
          </a:p>
          <a:p>
            <a:r>
              <a:rPr lang="en-US" dirty="0" smtClean="0"/>
              <a:t>print(list1)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2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List Methods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a set of built-in methods that you can use on lists.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7870"/>
              </p:ext>
            </p:extLst>
          </p:nvPr>
        </p:nvGraphicFramePr>
        <p:xfrm>
          <a:off x="838200" y="2380892"/>
          <a:ext cx="10515600" cy="387096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280941">
                <a:tc>
                  <a:txBody>
                    <a:bodyPr/>
                    <a:lstStyle/>
                    <a:p>
                      <a:r>
                        <a:rPr lang="en-US" sz="2800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070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2"/>
                        </a:rPr>
                        <a:t>append()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Adds an element at the end of the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070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3"/>
                        </a:rPr>
                        <a:t>clear()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Removes all the elements from the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941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4"/>
                        </a:rPr>
                        <a:t>copy()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Returns a copy of the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647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hlinkClick r:id="rId5"/>
                        </a:rPr>
                        <a:t>count()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Returns the number of elements with the specified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51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443310"/>
              </p:ext>
            </p:extLst>
          </p:nvPr>
        </p:nvGraphicFramePr>
        <p:xfrm>
          <a:off x="698740" y="198408"/>
          <a:ext cx="10655060" cy="6566838"/>
        </p:xfrm>
        <a:graphic>
          <a:graphicData uri="http://schemas.openxmlformats.org/drawingml/2006/table">
            <a:tbl>
              <a:tblPr/>
              <a:tblGrid>
                <a:gridCol w="5344783"/>
                <a:gridCol w="5310277"/>
              </a:tblGrid>
              <a:tr h="1453714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2"/>
                        </a:rPr>
                        <a:t>extend()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Add the elements of a list (or any iterable), to the end of the current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1448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3"/>
                        </a:rPr>
                        <a:t>index()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Returns the index of the first element with the specified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1448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4"/>
                        </a:rPr>
                        <a:t>insert()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Adds an element at the specified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1448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5"/>
                        </a:rPr>
                        <a:t>pop()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Removes the element at the specified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1448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6"/>
                        </a:rPr>
                        <a:t>remove()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Removes the item with the specified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66">
                <a:tc>
                  <a:txBody>
                    <a:bodyPr/>
                    <a:lstStyle/>
                    <a:p>
                      <a:r>
                        <a:rPr lang="en-US" sz="2800">
                          <a:hlinkClick r:id="rId7"/>
                        </a:rPr>
                        <a:t>reverse()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Reverses the order of the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666">
                <a:tc>
                  <a:txBody>
                    <a:bodyPr/>
                    <a:lstStyle/>
                    <a:p>
                      <a:r>
                        <a:rPr lang="en-US" sz="2800">
                          <a:hlinkClick r:id="rId8"/>
                        </a:rPr>
                        <a:t>sort()</a:t>
                      </a:r>
                      <a:endParaRPr lang="en-US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Sorts the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Python Collections (Arrays)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5287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four collection data types in the Python programming language:</a:t>
            </a:r>
          </a:p>
          <a:p>
            <a:pPr lvl="1"/>
            <a:r>
              <a:rPr lang="en-US" sz="2800" b="1" dirty="0" smtClean="0"/>
              <a:t>List</a:t>
            </a:r>
            <a:r>
              <a:rPr lang="en-US" sz="2800" dirty="0" smtClean="0"/>
              <a:t> is a collection which is ordered and changeable. Allows duplicate members.</a:t>
            </a:r>
          </a:p>
          <a:p>
            <a:pPr lvl="1"/>
            <a:r>
              <a:rPr lang="en-US" sz="2800" b="1" dirty="0" smtClean="0"/>
              <a:t>Tuple</a:t>
            </a:r>
            <a:r>
              <a:rPr lang="en-US" sz="2800" dirty="0" smtClean="0"/>
              <a:t> is a collection which is ordered and unchangeable. Allows duplicate members.</a:t>
            </a:r>
          </a:p>
          <a:p>
            <a:pPr lvl="1"/>
            <a:r>
              <a:rPr lang="en-US" sz="2800" b="1" dirty="0" smtClean="0"/>
              <a:t>Set</a:t>
            </a:r>
            <a:r>
              <a:rPr lang="en-US" sz="2800" dirty="0" smtClean="0"/>
              <a:t> is a collection which is unordered and unindexed. No duplicate members.</a:t>
            </a:r>
          </a:p>
          <a:p>
            <a:pPr lvl="1"/>
            <a:r>
              <a:rPr lang="en-US" sz="2800" b="1" dirty="0" smtClean="0"/>
              <a:t>Dictionary</a:t>
            </a:r>
            <a:r>
              <a:rPr lang="en-US" sz="2800" dirty="0" smtClean="0"/>
              <a:t> is a collection which is unordered, changeable and indexed. No duplicate members.</a:t>
            </a:r>
          </a:p>
          <a:p>
            <a:pPr marL="0" indent="0">
              <a:buNone/>
            </a:pPr>
            <a:r>
              <a:rPr lang="en-US" dirty="0" smtClean="0"/>
              <a:t>When choosing a collection type, it is useful to understand the properties of that type. Choosing the right type for a particular data set could mean retention of meaning, and, it could mean an increase in efficiency or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9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        List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52103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list is a collection which is ordered and changeable. In Python lists are written with square brackets.</a:t>
            </a:r>
          </a:p>
          <a:p>
            <a:r>
              <a:rPr lang="en-US" b="1" dirty="0" smtClean="0"/>
              <a:t>Example</a:t>
            </a:r>
          </a:p>
          <a:p>
            <a:pPr lvl="2"/>
            <a:r>
              <a:rPr lang="en-US" sz="2800" dirty="0" smtClean="0"/>
              <a:t>Create a List:</a:t>
            </a:r>
          </a:p>
          <a:p>
            <a:pPr lvl="2"/>
            <a:r>
              <a:rPr lang="en-US" sz="2800" dirty="0" err="1"/>
              <a:t>thislist</a:t>
            </a:r>
            <a:r>
              <a:rPr lang="en-US" sz="2800" dirty="0"/>
              <a:t> = ["apple", "banana", "cherry"]</a:t>
            </a:r>
            <a:br>
              <a:rPr lang="en-US" sz="2800" dirty="0"/>
            </a:br>
            <a:r>
              <a:rPr lang="en-US" sz="2800" dirty="0" smtClean="0"/>
              <a:t>print(</a:t>
            </a:r>
            <a:r>
              <a:rPr lang="en-US" sz="2800" dirty="0" err="1" smtClean="0"/>
              <a:t>thislist</a:t>
            </a:r>
            <a:r>
              <a:rPr lang="en-US" sz="2800" dirty="0" smtClean="0"/>
              <a:t>)</a:t>
            </a:r>
          </a:p>
          <a:p>
            <a:r>
              <a:rPr lang="en-US" b="1" dirty="0" smtClean="0"/>
              <a:t>Access Items</a:t>
            </a:r>
          </a:p>
          <a:p>
            <a:r>
              <a:rPr lang="en-US" dirty="0" smtClean="0"/>
              <a:t>You access the list items by referring to the index number:</a:t>
            </a:r>
          </a:p>
          <a:p>
            <a:r>
              <a:rPr lang="en-US" b="1" dirty="0" smtClean="0"/>
              <a:t>Example</a:t>
            </a:r>
          </a:p>
          <a:p>
            <a:pPr lvl="2"/>
            <a:r>
              <a:rPr lang="en-US" sz="2800" dirty="0" smtClean="0"/>
              <a:t>Print the second item of the list:</a:t>
            </a:r>
          </a:p>
          <a:p>
            <a:pPr lvl="2"/>
            <a:r>
              <a:rPr lang="en-US" sz="2800" dirty="0" err="1"/>
              <a:t>thislist</a:t>
            </a:r>
            <a:r>
              <a:rPr lang="en-US" sz="2800" dirty="0"/>
              <a:t> = ["apple", "banana", "cherry"]</a:t>
            </a:r>
            <a:br>
              <a:rPr lang="en-US" sz="2800" dirty="0"/>
            </a:br>
            <a:r>
              <a:rPr lang="en-US" sz="2800" dirty="0"/>
              <a:t>print(</a:t>
            </a:r>
            <a:r>
              <a:rPr lang="en-US" sz="2800" dirty="0" err="1"/>
              <a:t>thislist</a:t>
            </a:r>
            <a:r>
              <a:rPr lang="en-US" sz="2800" dirty="0"/>
              <a:t>[1])</a:t>
            </a:r>
            <a:endParaRPr lang="en-US" sz="2800" dirty="0" smtClean="0"/>
          </a:p>
          <a:p>
            <a:pPr marL="1828800" lvl="4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Negative Indexing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indexing means beginning from the end, -1 refers to the last item, -2 refers to the second last item etc.</a:t>
            </a:r>
          </a:p>
          <a:p>
            <a:r>
              <a:rPr lang="en-US" dirty="0" smtClean="0"/>
              <a:t>Example</a:t>
            </a:r>
          </a:p>
          <a:p>
            <a:pPr lvl="2"/>
            <a:r>
              <a:rPr lang="en-US" sz="2800" dirty="0" smtClean="0"/>
              <a:t>Print the last item of the list:</a:t>
            </a:r>
          </a:p>
          <a:p>
            <a:pPr lvl="2"/>
            <a:r>
              <a:rPr lang="en-US" sz="2800" dirty="0" err="1" smtClean="0"/>
              <a:t>thislist</a:t>
            </a:r>
            <a:r>
              <a:rPr lang="en-US" sz="2800" dirty="0" smtClean="0"/>
              <a:t> = ["apple", "banana", "cherry"]</a:t>
            </a:r>
          </a:p>
          <a:p>
            <a:pPr lvl="2"/>
            <a:r>
              <a:rPr lang="en-US" sz="2800" dirty="0" smtClean="0"/>
              <a:t>print(</a:t>
            </a:r>
            <a:r>
              <a:rPr lang="en-US" sz="2800" dirty="0" err="1" smtClean="0"/>
              <a:t>thislist</a:t>
            </a:r>
            <a:r>
              <a:rPr lang="en-US" sz="2800" dirty="0" smtClean="0"/>
              <a:t>[-1])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69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Range of Indexes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specify a range of indexes by specifying where to start and where to end the range.</a:t>
            </a:r>
          </a:p>
          <a:p>
            <a:r>
              <a:rPr lang="en-US" dirty="0" smtClean="0"/>
              <a:t>When specifying a range, the return value will be a new list with the specified items.</a:t>
            </a:r>
          </a:p>
          <a:p>
            <a:r>
              <a:rPr lang="en-US" b="1" dirty="0" smtClean="0"/>
              <a:t>Example</a:t>
            </a:r>
          </a:p>
          <a:p>
            <a:pPr lvl="1"/>
            <a:r>
              <a:rPr lang="en-US" sz="2800" dirty="0" smtClean="0"/>
              <a:t>Return the third, fourth, and fifth item:</a:t>
            </a:r>
          </a:p>
          <a:p>
            <a:pPr lvl="1"/>
            <a:r>
              <a:rPr lang="en-US" sz="2800" dirty="0" err="1"/>
              <a:t>thislist</a:t>
            </a:r>
            <a:r>
              <a:rPr lang="en-US" sz="2800" dirty="0"/>
              <a:t> = ["apple", "banana", "cherry", "orange", "kiwi", "melon", "mango"]</a:t>
            </a:r>
            <a:br>
              <a:rPr lang="en-US" sz="2800" dirty="0"/>
            </a:br>
            <a:r>
              <a:rPr lang="en-US" sz="2800" dirty="0"/>
              <a:t>print(</a:t>
            </a:r>
            <a:r>
              <a:rPr lang="en-US" sz="2800" dirty="0" err="1"/>
              <a:t>thislist</a:t>
            </a:r>
            <a:r>
              <a:rPr lang="en-US" sz="2800" dirty="0"/>
              <a:t>[2:5])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8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Range of Negative Indexes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Range of Negative Indexes</a:t>
            </a:r>
          </a:p>
          <a:p>
            <a:r>
              <a:rPr lang="en-US" dirty="0" smtClean="0"/>
              <a:t>Specify negative indexes if you want to start the search from the end of the list: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This example returns the items from index -4 (included) to index -1 (excluded)</a:t>
            </a:r>
          </a:p>
          <a:p>
            <a:pPr lvl="1"/>
            <a:r>
              <a:rPr lang="en-US" sz="2800" dirty="0" err="1"/>
              <a:t>thislist</a:t>
            </a:r>
            <a:r>
              <a:rPr lang="en-US" sz="2800" dirty="0"/>
              <a:t> = ["apple", "banana", "cherry", "orange", "kiwi", "melon", "mango"]</a:t>
            </a:r>
            <a:br>
              <a:rPr lang="en-US" sz="2800" dirty="0"/>
            </a:br>
            <a:r>
              <a:rPr lang="en-US" sz="2800" dirty="0"/>
              <a:t>print(</a:t>
            </a:r>
            <a:r>
              <a:rPr lang="en-US" sz="2800" dirty="0" err="1"/>
              <a:t>thislist</a:t>
            </a:r>
            <a:r>
              <a:rPr lang="en-US" sz="2800" dirty="0"/>
              <a:t>[-4:-1])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7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Change Item Value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the value of a specific item, refer to the index number: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 smtClean="0"/>
              <a:t>Change the second item:</a:t>
            </a:r>
          </a:p>
          <a:p>
            <a:r>
              <a:rPr lang="en-US" dirty="0" err="1"/>
              <a:t>thislist</a:t>
            </a:r>
            <a:r>
              <a:rPr lang="en-US" dirty="0"/>
              <a:t> = ["apple", "banana", "cherry"]</a:t>
            </a:r>
            <a:br>
              <a:rPr lang="en-US" dirty="0"/>
            </a:br>
            <a:r>
              <a:rPr lang="en-US" dirty="0" err="1"/>
              <a:t>thislist</a:t>
            </a:r>
            <a:r>
              <a:rPr lang="en-US" dirty="0"/>
              <a:t>[1] = "blackcurrant"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8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   Copy a List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cannot copy a list simply by typing list2 = list1, because: list2 will only be a reference to list1, and changes made in list1 will automatically also be made in list2.</a:t>
            </a:r>
          </a:p>
          <a:p>
            <a:r>
              <a:rPr lang="en-US" dirty="0" smtClean="0"/>
              <a:t>There are ways to make a copy, one way is to use the built-in List method copy().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Make a copy of a list with the copy() method: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thislist</a:t>
            </a:r>
            <a:r>
              <a:rPr lang="en-US" dirty="0" smtClean="0"/>
              <a:t> = ["apple", "banana", "cherry"]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mylist</a:t>
            </a:r>
            <a:r>
              <a:rPr lang="en-US" dirty="0" smtClean="0"/>
              <a:t> = </a:t>
            </a:r>
            <a:r>
              <a:rPr lang="en-US" dirty="0" err="1" smtClean="0"/>
              <a:t>thislist.copy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          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9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Join Two Lists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8098" y="1404089"/>
            <a:ext cx="1075570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several ways to join, or concatenate, two or more lists in Python.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of the easiest ways are by using the + operator.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 two list: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list1 = ["a", "b" , "c"]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list2 = [1, 2, 3]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list3 = list1 + list2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print(list3) </a:t>
            </a:r>
          </a:p>
        </p:txBody>
      </p:sp>
    </p:spTree>
    <p:extLst>
      <p:ext uri="{BB962C8B-B14F-4D97-AF65-F5344CB8AC3E}">
        <p14:creationId xmlns:p14="http://schemas.microsoft.com/office/powerpoint/2010/main" val="385139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727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                     Python Lists </vt:lpstr>
      <vt:lpstr>                  Python Collections (Arrays) </vt:lpstr>
      <vt:lpstr>                                     List </vt:lpstr>
      <vt:lpstr>                    Negative Indexing </vt:lpstr>
      <vt:lpstr>                       Range of Indexes </vt:lpstr>
      <vt:lpstr>                 Range of Negative Indexes </vt:lpstr>
      <vt:lpstr>                     Change Item Value </vt:lpstr>
      <vt:lpstr>                             Copy a List </vt:lpstr>
      <vt:lpstr>                         Join Two Lists </vt:lpstr>
      <vt:lpstr>PowerPoint Presentation</vt:lpstr>
      <vt:lpstr>                            List Methods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>muralidevandla@gmail.com</dc:creator>
  <cp:lastModifiedBy>muralidevandla@gmail.com</cp:lastModifiedBy>
  <cp:revision>6</cp:revision>
  <dcterms:created xsi:type="dcterms:W3CDTF">2020-04-27T16:17:58Z</dcterms:created>
  <dcterms:modified xsi:type="dcterms:W3CDTF">2020-04-27T17:07:54Z</dcterms:modified>
</cp:coreProperties>
</file>