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8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4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AA58-D711-4489-B9E8-797D80A41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04FC-C117-4F47-9BDB-AF4101BC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81" y="862641"/>
            <a:ext cx="10515600" cy="4011283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                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      Python Casting And Python Booleans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Some Values are False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589"/>
            <a:ext cx="10515600" cy="54950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fact, there are not many values that evaluates to False, except empty values, such as (), [], {}, "", the number 0, and the value None. And of course the value False evaluates to False.</a:t>
            </a:r>
          </a:p>
          <a:p>
            <a:r>
              <a:rPr lang="en-US" b="1" dirty="0" smtClean="0"/>
              <a:t>Example</a:t>
            </a:r>
            <a:endParaRPr lang="en-US" dirty="0" smtClean="0"/>
          </a:p>
          <a:p>
            <a:r>
              <a:rPr lang="en-US" dirty="0" smtClean="0"/>
              <a:t>The following will return False: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bool(False)</a:t>
            </a:r>
          </a:p>
          <a:p>
            <a:pPr marL="0" indent="0">
              <a:buNone/>
            </a:pPr>
            <a:r>
              <a:rPr lang="en-US" dirty="0" smtClean="0"/>
              <a:t>                          bool(None)</a:t>
            </a:r>
          </a:p>
          <a:p>
            <a:pPr marL="0" indent="0">
              <a:buNone/>
            </a:pPr>
            <a:r>
              <a:rPr lang="en-US" dirty="0" smtClean="0"/>
              <a:t>                          bool(0)</a:t>
            </a:r>
          </a:p>
          <a:p>
            <a:pPr marL="0" indent="0">
              <a:buNone/>
            </a:pPr>
            <a:r>
              <a:rPr lang="en-US" dirty="0" smtClean="0"/>
              <a:t>                          bool("")</a:t>
            </a:r>
          </a:p>
          <a:p>
            <a:pPr marL="0" indent="0">
              <a:buNone/>
            </a:pPr>
            <a:r>
              <a:rPr lang="en-US" dirty="0" smtClean="0"/>
              <a:t>                          bool(())</a:t>
            </a:r>
          </a:p>
          <a:p>
            <a:pPr marL="0" indent="0">
              <a:buNone/>
            </a:pPr>
            <a:r>
              <a:rPr lang="en-US" dirty="0" smtClean="0"/>
              <a:t>                          bool([])</a:t>
            </a:r>
          </a:p>
          <a:p>
            <a:pPr marL="0" indent="0">
              <a:buNone/>
            </a:pPr>
            <a:r>
              <a:rPr lang="en-US" dirty="0" smtClean="0"/>
              <a:t>                          bool({})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1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660"/>
            <a:ext cx="10515600" cy="5961303"/>
          </a:xfrm>
        </p:spPr>
        <p:txBody>
          <a:bodyPr/>
          <a:lstStyle/>
          <a:p>
            <a:r>
              <a:rPr lang="en-US" dirty="0" smtClean="0"/>
              <a:t>One more value, or object in this case, evaluates to False, and that is if you have an object that is made from a class with a __</a:t>
            </a:r>
            <a:r>
              <a:rPr lang="en-US" dirty="0" err="1" smtClean="0"/>
              <a:t>len</a:t>
            </a:r>
            <a:r>
              <a:rPr lang="en-US" dirty="0" smtClean="0"/>
              <a:t>__ function that returns 0 or False:</a:t>
            </a:r>
          </a:p>
          <a:p>
            <a:r>
              <a:rPr lang="en-US" b="1" dirty="0" smtClean="0"/>
              <a:t>Example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len</a:t>
            </a:r>
            <a:r>
              <a:rPr lang="en-US" dirty="0" smtClean="0"/>
              <a:t>__(self):</a:t>
            </a:r>
          </a:p>
          <a:p>
            <a:r>
              <a:rPr lang="en-US" dirty="0" smtClean="0"/>
              <a:t>    return 0</a:t>
            </a:r>
          </a:p>
          <a:p>
            <a:endParaRPr lang="en-US" dirty="0" smtClean="0"/>
          </a:p>
          <a:p>
            <a:r>
              <a:rPr lang="en-US" dirty="0" err="1" smtClean="0"/>
              <a:t>myobj</a:t>
            </a:r>
            <a:r>
              <a:rPr lang="en-US" dirty="0" smtClean="0"/>
              <a:t> = </a:t>
            </a:r>
            <a:r>
              <a:rPr lang="en-US" dirty="0" err="1" smtClean="0"/>
              <a:t>myclass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print(bool(</a:t>
            </a:r>
            <a:r>
              <a:rPr lang="en-US" dirty="0" err="1" smtClean="0"/>
              <a:t>myobj</a:t>
            </a:r>
            <a:r>
              <a:rPr lang="en-US" dirty="0" smtClean="0"/>
              <a:t>))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7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Functions can Return a Boolean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functions that returns a Boolean Value:</a:t>
            </a:r>
          </a:p>
          <a:p>
            <a:r>
              <a:rPr lang="en-US" b="1" dirty="0" smtClean="0"/>
              <a:t>Example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Print the answer of a function: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() :</a:t>
            </a:r>
            <a:br>
              <a:rPr lang="en-US" dirty="0"/>
            </a:br>
            <a:r>
              <a:rPr lang="en-US" dirty="0"/>
              <a:t>  return True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myFunction</a:t>
            </a:r>
            <a:r>
              <a:rPr lang="en-US" dirty="0"/>
              <a:t>())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287"/>
            <a:ext cx="10515600" cy="648706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Print "YES!" if the function returns True, otherwise print "NO!":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() :</a:t>
            </a:r>
            <a:br>
              <a:rPr lang="en-US" dirty="0"/>
            </a:br>
            <a:r>
              <a:rPr lang="en-US" dirty="0"/>
              <a:t>  return True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myFunction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print("YES!")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 print("NO!") </a:t>
            </a:r>
            <a:endParaRPr lang="en-US" dirty="0" smtClean="0"/>
          </a:p>
          <a:p>
            <a:r>
              <a:rPr lang="en-US" dirty="0" smtClean="0"/>
              <a:t>Python also has many built-in functions that returns a </a:t>
            </a:r>
            <a:r>
              <a:rPr lang="en-US" dirty="0" err="1" smtClean="0"/>
              <a:t>boolean</a:t>
            </a:r>
            <a:r>
              <a:rPr lang="en-US" dirty="0" smtClean="0"/>
              <a:t> value, like the </a:t>
            </a:r>
            <a:r>
              <a:rPr lang="en-US" dirty="0" err="1" smtClean="0"/>
              <a:t>isinstance</a:t>
            </a:r>
            <a:r>
              <a:rPr lang="en-US" dirty="0" smtClean="0"/>
              <a:t>() function, which can be used to determine if an object is of a certain data type:</a:t>
            </a:r>
          </a:p>
          <a:p>
            <a:r>
              <a:rPr lang="en-US" b="1" dirty="0" smtClean="0"/>
              <a:t>Example</a:t>
            </a:r>
            <a:endParaRPr lang="en-US" dirty="0" smtClean="0"/>
          </a:p>
          <a:p>
            <a:r>
              <a:rPr lang="en-US" dirty="0" smtClean="0"/>
              <a:t>Check if an object is an integer or not:</a:t>
            </a:r>
          </a:p>
          <a:p>
            <a:r>
              <a:rPr lang="en-US" dirty="0" smtClean="0"/>
              <a:t>x = 200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isinstance</a:t>
            </a:r>
            <a:r>
              <a:rPr lang="en-US" dirty="0" smtClean="0"/>
              <a:t>(x, </a:t>
            </a:r>
            <a:r>
              <a:rPr lang="en-US" dirty="0" err="1" smtClean="0"/>
              <a:t>int</a:t>
            </a:r>
            <a:r>
              <a:rPr lang="en-US" dirty="0" smtClean="0"/>
              <a:t>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5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              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          </a:t>
            </a:r>
            <a:r>
              <a:rPr lang="en-US" b="1" dirty="0" smtClean="0"/>
              <a:t>Python Casting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200" b="1" dirty="0" smtClean="0"/>
              <a:t>                             Specify a Variable Type</a:t>
            </a:r>
          </a:p>
          <a:p>
            <a:endParaRPr lang="en-US" dirty="0"/>
          </a:p>
          <a:p>
            <a:r>
              <a:rPr lang="en-US" dirty="0" smtClean="0"/>
              <a:t>here may be times when you want to specify a type on to a variable. This can be done with casting. Python is an object-orientated language, and as such it uses classes to define data types, including its primitive types.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Casting in python is therefore done using constructor functions:</a:t>
            </a:r>
          </a:p>
        </p:txBody>
      </p:sp>
    </p:spTree>
    <p:extLst>
      <p:ext uri="{BB962C8B-B14F-4D97-AF65-F5344CB8AC3E}">
        <p14:creationId xmlns:p14="http://schemas.microsoft.com/office/powerpoint/2010/main" val="255376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045"/>
            <a:ext cx="10515600" cy="590091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() - constructs an integer number from an integer literal, a float literal (by rounding down to the previous whole number), or a string literal (providing the string represents a whole number)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Integers: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x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(1)   # x will be 1</a:t>
            </a:r>
            <a:br>
              <a:rPr lang="en-US" dirty="0"/>
            </a:br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(2.8) # y will be 2</a:t>
            </a:r>
            <a:br>
              <a:rPr lang="en-US" dirty="0"/>
            </a:br>
            <a:r>
              <a:rPr lang="en-US" dirty="0" smtClean="0"/>
              <a:t>                    z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("3") # z will be 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0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408"/>
            <a:ext cx="10515600" cy="5978555"/>
          </a:xfrm>
        </p:spPr>
        <p:txBody>
          <a:bodyPr/>
          <a:lstStyle/>
          <a:p>
            <a:r>
              <a:rPr lang="en-US" dirty="0" smtClean="0"/>
              <a:t>float() - constructs a float number from an integer literal, a float literal or a string literal (providing the string represents a float or an integer)</a:t>
            </a:r>
          </a:p>
          <a:p>
            <a:endParaRPr lang="en-US" dirty="0"/>
          </a:p>
          <a:p>
            <a:r>
              <a:rPr lang="en-US" b="1" dirty="0" err="1" smtClean="0"/>
              <a:t>xample</a:t>
            </a:r>
            <a:endParaRPr lang="en-US" b="1" dirty="0" smtClean="0"/>
          </a:p>
          <a:p>
            <a:r>
              <a:rPr lang="en-US" dirty="0" smtClean="0"/>
              <a:t>Floats: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x </a:t>
            </a:r>
            <a:r>
              <a:rPr lang="en-US" dirty="0"/>
              <a:t>= float(1)     # x will be 1.0</a:t>
            </a:r>
            <a:br>
              <a:rPr lang="en-US" dirty="0"/>
            </a:br>
            <a:r>
              <a:rPr lang="en-US" dirty="0" smtClean="0"/>
              <a:t>                      y </a:t>
            </a:r>
            <a:r>
              <a:rPr lang="en-US" dirty="0"/>
              <a:t>= float(2.8)   # y will be 2.8</a:t>
            </a:r>
            <a:br>
              <a:rPr lang="en-US" dirty="0"/>
            </a:br>
            <a:r>
              <a:rPr lang="en-US" dirty="0" smtClean="0"/>
              <a:t>                      z </a:t>
            </a:r>
            <a:r>
              <a:rPr lang="en-US" dirty="0"/>
              <a:t>= float("3")   # z will be 3.0</a:t>
            </a:r>
            <a:br>
              <a:rPr lang="en-US" dirty="0"/>
            </a:br>
            <a:r>
              <a:rPr lang="en-US" dirty="0" smtClean="0"/>
              <a:t>                      w </a:t>
            </a:r>
            <a:r>
              <a:rPr lang="en-US" dirty="0"/>
              <a:t>= float("4.2") # w will be 4.2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5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166"/>
            <a:ext cx="10515600" cy="5926797"/>
          </a:xfrm>
        </p:spPr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() - constructs a string from a wide variety of data types, including strings, integer literals and float literals</a:t>
            </a:r>
          </a:p>
          <a:p>
            <a:endParaRPr lang="en-US" dirty="0"/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Strings: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x </a:t>
            </a:r>
            <a:r>
              <a:rPr lang="en-US" dirty="0"/>
              <a:t>= </a:t>
            </a:r>
            <a:r>
              <a:rPr lang="en-US" dirty="0" err="1"/>
              <a:t>str</a:t>
            </a:r>
            <a:r>
              <a:rPr lang="en-US" dirty="0"/>
              <a:t>("s1") # x will be 's1'</a:t>
            </a:r>
            <a:br>
              <a:rPr lang="en-US" dirty="0"/>
            </a:br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err="1"/>
              <a:t>str</a:t>
            </a:r>
            <a:r>
              <a:rPr lang="en-US" dirty="0"/>
              <a:t>(2)    # y will be '2'</a:t>
            </a:r>
            <a:br>
              <a:rPr lang="en-US" dirty="0"/>
            </a:br>
            <a:r>
              <a:rPr lang="en-US" dirty="0" smtClean="0"/>
              <a:t>                    z </a:t>
            </a:r>
            <a:r>
              <a:rPr lang="en-US" dirty="0"/>
              <a:t>= </a:t>
            </a:r>
            <a:r>
              <a:rPr lang="en-US" dirty="0" err="1"/>
              <a:t>str</a:t>
            </a:r>
            <a:r>
              <a:rPr lang="en-US" dirty="0"/>
              <a:t>(3.0)  # z will be '3.0'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6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Python Booleans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4977442"/>
          </a:xfrm>
        </p:spPr>
        <p:txBody>
          <a:bodyPr>
            <a:normAutofit/>
          </a:bodyPr>
          <a:lstStyle/>
          <a:p>
            <a:r>
              <a:rPr lang="en-US" dirty="0" smtClean="0"/>
              <a:t>Booleans represent one of two values: True or False.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                            Boolean Values</a:t>
            </a:r>
          </a:p>
          <a:p>
            <a:endParaRPr lang="en-US" dirty="0" smtClean="0"/>
          </a:p>
          <a:p>
            <a:r>
              <a:rPr lang="en-US" dirty="0" smtClean="0"/>
              <a:t>In programming you often need to know if an expression is True or False.</a:t>
            </a:r>
          </a:p>
          <a:p>
            <a:r>
              <a:rPr lang="en-US" dirty="0" smtClean="0"/>
              <a:t>You can evaluate any expression in Python, and get one of two answers, True or False.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11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068" y="60385"/>
            <a:ext cx="10515600" cy="67286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you compare two values, the expression is evaluated and Python returns the Boolean answer:</a:t>
            </a:r>
          </a:p>
          <a:p>
            <a:r>
              <a:rPr lang="fr-FR" b="1" dirty="0" err="1" smtClean="0"/>
              <a:t>Example</a:t>
            </a:r>
            <a:endParaRPr lang="fr-FR" b="1" dirty="0" smtClean="0"/>
          </a:p>
          <a:p>
            <a:pPr marL="0" indent="0">
              <a:buNone/>
            </a:pPr>
            <a:r>
              <a:rPr lang="fr-FR" dirty="0" smtClean="0"/>
              <a:t>                   </a:t>
            </a:r>
            <a:r>
              <a:rPr lang="fr-FR" dirty="0" err="1" smtClean="0"/>
              <a:t>print</a:t>
            </a:r>
            <a:r>
              <a:rPr lang="fr-FR" dirty="0" smtClean="0"/>
              <a:t>(10 </a:t>
            </a:r>
            <a:r>
              <a:rPr lang="fr-FR" dirty="0"/>
              <a:t>&gt; 9)</a:t>
            </a:r>
            <a:br>
              <a:rPr lang="fr-FR" dirty="0"/>
            </a:br>
            <a:r>
              <a:rPr lang="fr-FR" dirty="0" smtClean="0"/>
              <a:t>                   </a:t>
            </a:r>
            <a:r>
              <a:rPr lang="fr-FR" dirty="0" err="1" smtClean="0"/>
              <a:t>print</a:t>
            </a:r>
            <a:r>
              <a:rPr lang="fr-FR" dirty="0" smtClean="0"/>
              <a:t>(10 </a:t>
            </a:r>
            <a:r>
              <a:rPr lang="fr-FR" dirty="0"/>
              <a:t>== 9)</a:t>
            </a:r>
            <a:br>
              <a:rPr lang="fr-FR" dirty="0"/>
            </a:br>
            <a:r>
              <a:rPr lang="fr-FR" dirty="0" smtClean="0"/>
              <a:t>                   </a:t>
            </a:r>
            <a:r>
              <a:rPr lang="fr-FR" dirty="0" err="1" smtClean="0"/>
              <a:t>print</a:t>
            </a:r>
            <a:r>
              <a:rPr lang="fr-FR" dirty="0" smtClean="0"/>
              <a:t>(10 </a:t>
            </a:r>
            <a:r>
              <a:rPr lang="fr-FR" dirty="0"/>
              <a:t>&lt; 9) </a:t>
            </a:r>
            <a:endParaRPr lang="fr-FR" dirty="0" smtClean="0"/>
          </a:p>
          <a:p>
            <a:r>
              <a:rPr lang="en-US" dirty="0" smtClean="0"/>
              <a:t>When you run a condition in an if statement, Python returns True or False:</a:t>
            </a:r>
          </a:p>
          <a:p>
            <a:r>
              <a:rPr lang="en-US" b="1" dirty="0" smtClean="0"/>
              <a:t>Example</a:t>
            </a:r>
            <a:endParaRPr lang="en-US" dirty="0" smtClean="0"/>
          </a:p>
          <a:p>
            <a:r>
              <a:rPr lang="en-US" dirty="0" smtClean="0"/>
              <a:t>Print a message based on whether the condition is True or False:</a:t>
            </a:r>
          </a:p>
          <a:p>
            <a:r>
              <a:rPr lang="en-US" dirty="0" smtClean="0"/>
              <a:t>a = 200</a:t>
            </a:r>
          </a:p>
          <a:p>
            <a:r>
              <a:rPr lang="en-US" dirty="0" smtClean="0"/>
              <a:t>b = 33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b &gt; a:</a:t>
            </a:r>
          </a:p>
          <a:p>
            <a:r>
              <a:rPr lang="en-US" dirty="0" smtClean="0"/>
              <a:t>  print("b is greater than a")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print("b is not greater than a")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4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Evaluate Values and Variables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57004"/>
          </a:xfrm>
        </p:spPr>
        <p:txBody>
          <a:bodyPr/>
          <a:lstStyle/>
          <a:p>
            <a:r>
              <a:rPr lang="en-US" dirty="0" smtClean="0"/>
              <a:t>The bool() function allows you to evaluate any value, and give you True or False in return,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Evaluate a string and a number:</a:t>
            </a:r>
          </a:p>
          <a:p>
            <a:pPr marL="0" indent="0">
              <a:buNone/>
            </a:pPr>
            <a:r>
              <a:rPr lang="en-US" dirty="0" smtClean="0"/>
              <a:t>               print(bool("Hello"))</a:t>
            </a:r>
          </a:p>
          <a:p>
            <a:pPr marL="0" indent="0">
              <a:buNone/>
            </a:pPr>
            <a:r>
              <a:rPr lang="en-US" dirty="0" smtClean="0"/>
              <a:t>               print(bool(15))</a:t>
            </a:r>
          </a:p>
          <a:p>
            <a:r>
              <a:rPr lang="en-US" dirty="0" smtClean="0"/>
              <a:t> Evaluate two variables:</a:t>
            </a:r>
          </a:p>
          <a:p>
            <a:pPr marL="0" indent="0">
              <a:buNone/>
            </a:pPr>
            <a:r>
              <a:rPr lang="en-US" dirty="0" smtClean="0"/>
              <a:t>               x </a:t>
            </a:r>
            <a:r>
              <a:rPr lang="en-US" dirty="0"/>
              <a:t>= "Hello"</a:t>
            </a:r>
            <a:br>
              <a:rPr lang="en-US" dirty="0"/>
            </a:br>
            <a:r>
              <a:rPr lang="en-US" dirty="0" smtClean="0"/>
              <a:t>               y </a:t>
            </a:r>
            <a:r>
              <a:rPr lang="en-US" dirty="0"/>
              <a:t>= 15</a:t>
            </a:r>
            <a:br>
              <a:rPr lang="en-US" dirty="0"/>
            </a:br>
            <a:r>
              <a:rPr lang="en-US" dirty="0" smtClean="0"/>
              <a:t>               print(bool(x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smtClean="0"/>
              <a:t>               print(bool(y</a:t>
            </a:r>
            <a:r>
              <a:rPr lang="en-US" dirty="0"/>
              <a:t>))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Most Values are True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330"/>
          </a:xfrm>
        </p:spPr>
        <p:txBody>
          <a:bodyPr>
            <a:normAutofit/>
          </a:bodyPr>
          <a:lstStyle/>
          <a:p>
            <a:r>
              <a:rPr lang="en-US" dirty="0" smtClean="0"/>
              <a:t>Almost any value is evaluated to True if it has some sort of content.</a:t>
            </a:r>
          </a:p>
          <a:p>
            <a:r>
              <a:rPr lang="en-US" dirty="0" smtClean="0"/>
              <a:t>Any string is True, except empty strings.</a:t>
            </a:r>
          </a:p>
          <a:p>
            <a:r>
              <a:rPr lang="en-US" dirty="0" smtClean="0"/>
              <a:t>Any number is True, except 0.</a:t>
            </a:r>
          </a:p>
          <a:p>
            <a:r>
              <a:rPr lang="en-US" dirty="0" smtClean="0"/>
              <a:t>Any list, tuple, set, and dictionary are True, except empty ones.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The following will return True:</a:t>
            </a:r>
          </a:p>
          <a:p>
            <a:pPr marL="0" indent="0">
              <a:buNone/>
            </a:pPr>
            <a:r>
              <a:rPr lang="en-US" dirty="0" smtClean="0"/>
              <a:t>                    bool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smtClean="0"/>
              <a:t>                    bool(123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                    bool</a:t>
            </a:r>
            <a:r>
              <a:rPr lang="en-US" dirty="0"/>
              <a:t>(["apple", "cherry", "banana"])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560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                                  Python Casting And Python Booleans  </vt:lpstr>
      <vt:lpstr>                                                  Python Casting </vt:lpstr>
      <vt:lpstr>PowerPoint Presentation</vt:lpstr>
      <vt:lpstr>PowerPoint Presentation</vt:lpstr>
      <vt:lpstr>PowerPoint Presentation</vt:lpstr>
      <vt:lpstr>                      Python Booleans </vt:lpstr>
      <vt:lpstr>PowerPoint Presentation</vt:lpstr>
      <vt:lpstr>              Evaluate Values and Variables </vt:lpstr>
      <vt:lpstr>                   Most Values are True </vt:lpstr>
      <vt:lpstr>                 Some Values are False </vt:lpstr>
      <vt:lpstr>PowerPoint Presentation</vt:lpstr>
      <vt:lpstr>          Functions can Return a Boolean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Casting And Python Booleans</dc:title>
  <dc:creator>muralidevandla@gmail.com</dc:creator>
  <cp:lastModifiedBy>muralidevandla@gmail.com</cp:lastModifiedBy>
  <cp:revision>6</cp:revision>
  <dcterms:created xsi:type="dcterms:W3CDTF">2020-04-22T11:05:40Z</dcterms:created>
  <dcterms:modified xsi:type="dcterms:W3CDTF">2020-04-22T11:46:26Z</dcterms:modified>
</cp:coreProperties>
</file>