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4EF3-9B55-41C5-A595-2DDE3FEA004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A147-8D8B-4A89-9B35-5BEC221DA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4EF3-9B55-41C5-A595-2DDE3FEA004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A147-8D8B-4A89-9B35-5BEC221DA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6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4EF3-9B55-41C5-A595-2DDE3FEA004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A147-8D8B-4A89-9B35-5BEC221DA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9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4EF3-9B55-41C5-A595-2DDE3FEA004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A147-8D8B-4A89-9B35-5BEC221DA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2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4EF3-9B55-41C5-A595-2DDE3FEA004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A147-8D8B-4A89-9B35-5BEC221DA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8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4EF3-9B55-41C5-A595-2DDE3FEA004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A147-8D8B-4A89-9B35-5BEC221DA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2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4EF3-9B55-41C5-A595-2DDE3FEA004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A147-8D8B-4A89-9B35-5BEC221DA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4EF3-9B55-41C5-A595-2DDE3FEA004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A147-8D8B-4A89-9B35-5BEC221DA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9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4EF3-9B55-41C5-A595-2DDE3FEA004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A147-8D8B-4A89-9B35-5BEC221DA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4EF3-9B55-41C5-A595-2DDE3FEA004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A147-8D8B-4A89-9B35-5BEC221DA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1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4EF3-9B55-41C5-A595-2DDE3FEA004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A147-8D8B-4A89-9B35-5BEC221DA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4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64EF3-9B55-41C5-A595-2DDE3FEA004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A147-8D8B-4A89-9B35-5BEC221DA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9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Assign Value to Multiple Variables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491"/>
            <a:ext cx="10515600" cy="47104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Python allows you to assign values to multiple variables in one line:</a:t>
            </a:r>
          </a:p>
          <a:p>
            <a:r>
              <a:rPr lang="en-US" b="1" dirty="0" smtClean="0"/>
              <a:t>Example</a:t>
            </a:r>
          </a:p>
          <a:p>
            <a:r>
              <a:rPr lang="en-US" dirty="0"/>
              <a:t>x, y, z = "Orange", "Banana", "Cherry"</a:t>
            </a:r>
            <a:br>
              <a:rPr lang="en-US" dirty="0"/>
            </a:br>
            <a:r>
              <a:rPr lang="en-US" dirty="0"/>
              <a:t>print(x)</a:t>
            </a:r>
            <a:br>
              <a:rPr lang="en-US" dirty="0"/>
            </a:br>
            <a:r>
              <a:rPr lang="en-US" dirty="0"/>
              <a:t>print(y)</a:t>
            </a:r>
            <a:br>
              <a:rPr lang="en-US" dirty="0"/>
            </a:br>
            <a:r>
              <a:rPr lang="en-US" dirty="0"/>
              <a:t>print(z)</a:t>
            </a:r>
            <a:endParaRPr lang="en-US" dirty="0" smtClean="0"/>
          </a:p>
          <a:p>
            <a:r>
              <a:rPr lang="en-US" dirty="0" smtClean="0"/>
              <a:t>And you can assign the </a:t>
            </a:r>
            <a:r>
              <a:rPr lang="en-US" i="1" dirty="0" smtClean="0"/>
              <a:t>same</a:t>
            </a:r>
            <a:r>
              <a:rPr lang="en-US" dirty="0" smtClean="0"/>
              <a:t> value to multiple variables in one line:</a:t>
            </a:r>
          </a:p>
          <a:p>
            <a:r>
              <a:rPr lang="en-US" b="1" dirty="0" smtClean="0"/>
              <a:t>Example</a:t>
            </a:r>
          </a:p>
          <a:p>
            <a:r>
              <a:rPr lang="en-US" dirty="0"/>
              <a:t>x = y = z = "Orange"</a:t>
            </a:r>
            <a:br>
              <a:rPr lang="en-US" dirty="0"/>
            </a:br>
            <a:r>
              <a:rPr lang="en-US" dirty="0"/>
              <a:t>print(x)</a:t>
            </a:r>
            <a:br>
              <a:rPr lang="en-US" dirty="0"/>
            </a:br>
            <a:r>
              <a:rPr lang="en-US" dirty="0"/>
              <a:t>print(y)</a:t>
            </a:r>
            <a:br>
              <a:rPr lang="en-US" dirty="0"/>
            </a:br>
            <a:r>
              <a:rPr lang="en-US" dirty="0"/>
              <a:t>print(z)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3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Python Data Types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Built-in Data Types</a:t>
            </a:r>
          </a:p>
          <a:p>
            <a:r>
              <a:rPr lang="en-US" dirty="0" smtClean="0"/>
              <a:t>In programming, data type is an important concept.</a:t>
            </a:r>
          </a:p>
          <a:p>
            <a:r>
              <a:rPr lang="en-US" dirty="0" smtClean="0"/>
              <a:t>Variables can store data of different types, and different types can do different things.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33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256" y="785004"/>
            <a:ext cx="10577423" cy="45379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Python has the following data types built-in by default, in these categories: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591608"/>
              </p:ext>
            </p:extLst>
          </p:nvPr>
        </p:nvGraphicFramePr>
        <p:xfrm>
          <a:off x="2536165" y="1630391"/>
          <a:ext cx="5883215" cy="4951565"/>
        </p:xfrm>
        <a:graphic>
          <a:graphicData uri="http://schemas.openxmlformats.org/drawingml/2006/table">
            <a:tbl>
              <a:tblPr/>
              <a:tblGrid>
                <a:gridCol w="2604977"/>
                <a:gridCol w="3278238"/>
              </a:tblGrid>
              <a:tr h="43057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Text Type: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3499">
                <a:tc>
                  <a:txBody>
                    <a:bodyPr/>
                    <a:lstStyle/>
                    <a:p>
                      <a:r>
                        <a:rPr lang="en-US" dirty="0"/>
                        <a:t>Numeric Types: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int, float, complex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3499">
                <a:tc>
                  <a:txBody>
                    <a:bodyPr/>
                    <a:lstStyle/>
                    <a:p>
                      <a:r>
                        <a:rPr lang="en-US"/>
                        <a:t>Sequence Types: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list, tuple, 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3499">
                <a:tc>
                  <a:txBody>
                    <a:bodyPr/>
                    <a:lstStyle/>
                    <a:p>
                      <a:r>
                        <a:rPr lang="en-US"/>
                        <a:t>Mapping Type: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0571">
                <a:tc>
                  <a:txBody>
                    <a:bodyPr/>
                    <a:lstStyle/>
                    <a:p>
                      <a:r>
                        <a:rPr lang="en-US"/>
                        <a:t>Set Types: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set, frozenset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3499">
                <a:tc>
                  <a:txBody>
                    <a:bodyPr/>
                    <a:lstStyle/>
                    <a:p>
                      <a:r>
                        <a:rPr lang="en-US"/>
                        <a:t>Boolean Type: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6427">
                <a:tc>
                  <a:txBody>
                    <a:bodyPr/>
                    <a:lstStyle/>
                    <a:p>
                      <a:r>
                        <a:rPr lang="en-US" dirty="0"/>
                        <a:t>Binary Types: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bytes, </a:t>
                      </a:r>
                      <a:r>
                        <a:rPr lang="en-US" dirty="0" err="1"/>
                        <a:t>bytearray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memoryview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06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Getting the Data Type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get the data type of any object by using the type() function:</a:t>
            </a:r>
          </a:p>
          <a:p>
            <a:r>
              <a:rPr lang="en-US" dirty="0" smtClean="0"/>
              <a:t>Example</a:t>
            </a:r>
          </a:p>
          <a:p>
            <a:endParaRPr lang="en-US" dirty="0" smtClean="0"/>
          </a:p>
          <a:p>
            <a:r>
              <a:rPr lang="en-US" dirty="0" smtClean="0"/>
              <a:t>Print the data type of the variable x:</a:t>
            </a:r>
          </a:p>
          <a:p>
            <a:r>
              <a:rPr lang="en-US" dirty="0" smtClean="0"/>
              <a:t>x = 5</a:t>
            </a:r>
          </a:p>
          <a:p>
            <a:r>
              <a:rPr lang="en-US" dirty="0" smtClean="0"/>
              <a:t>print(type(x))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51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Setting the Data Type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74" y="1834251"/>
            <a:ext cx="10515600" cy="4351338"/>
          </a:xfrm>
        </p:spPr>
        <p:txBody>
          <a:bodyPr/>
          <a:lstStyle/>
          <a:p>
            <a:r>
              <a:rPr lang="en-US" dirty="0" smtClean="0"/>
              <a:t>In Python, the data type is set when you assign a value to a variable: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                                                             </a:t>
            </a:r>
            <a:r>
              <a:rPr lang="en-US" dirty="0" err="1" smtClean="0"/>
              <a:t>DataType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= "Hello World“                                                  </a:t>
            </a:r>
            <a:r>
              <a:rPr lang="en-US" dirty="0" err="1" smtClean="0"/>
              <a:t>str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= 20                                                                     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= 20.5                                                                   float</a:t>
            </a:r>
          </a:p>
          <a:p>
            <a:pPr marL="0" indent="0">
              <a:buNone/>
            </a:pPr>
            <a:r>
              <a:rPr lang="en-US" dirty="0" smtClean="0"/>
              <a:t>x = 1j                                                                       complex                                                                        </a:t>
            </a:r>
          </a:p>
          <a:p>
            <a:pPr marL="0" indent="0">
              <a:buNone/>
            </a:pPr>
            <a:r>
              <a:rPr lang="en-US" dirty="0" smtClean="0"/>
              <a:t>x = ["apple", "banana", "cherry"]                       list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68207"/>
              </p:ext>
            </p:extLst>
          </p:nvPr>
        </p:nvGraphicFramePr>
        <p:xfrm>
          <a:off x="629728" y="2731484"/>
          <a:ext cx="10724072" cy="365760"/>
        </p:xfrm>
        <a:graphic>
          <a:graphicData uri="http://schemas.openxmlformats.org/drawingml/2006/table">
            <a:tbl>
              <a:tblPr/>
              <a:tblGrid>
                <a:gridCol w="5362036"/>
                <a:gridCol w="5362036"/>
              </a:tblGrid>
              <a:tr h="2791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914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0" y="707366"/>
            <a:ext cx="10560170" cy="54695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x = ("apple", "banana", "cherry")                           tuple</a:t>
            </a:r>
          </a:p>
          <a:p>
            <a:pPr marL="0" indent="0">
              <a:buNone/>
            </a:pPr>
            <a:r>
              <a:rPr lang="en-US" dirty="0" smtClean="0"/>
              <a:t>x = range(6)                                                                 range</a:t>
            </a:r>
          </a:p>
          <a:p>
            <a:pPr marL="0" indent="0">
              <a:buNone/>
            </a:pPr>
            <a:r>
              <a:rPr lang="en-US" dirty="0" smtClean="0"/>
              <a:t>x = {"name" : "John", "age" : 36}                             </a:t>
            </a:r>
            <a:r>
              <a:rPr lang="en-US" dirty="0" err="1" smtClean="0"/>
              <a:t>dict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= {"apple", "banana", "cherry"}                            set</a:t>
            </a:r>
          </a:p>
          <a:p>
            <a:pPr marL="0" indent="0">
              <a:buNone/>
            </a:pPr>
            <a:r>
              <a:rPr lang="en-US" dirty="0" smtClean="0"/>
              <a:t>x = </a:t>
            </a:r>
            <a:r>
              <a:rPr lang="en-US" dirty="0" err="1" smtClean="0"/>
              <a:t>frozenset</a:t>
            </a:r>
            <a:r>
              <a:rPr lang="en-US" dirty="0" smtClean="0"/>
              <a:t>({"apple", "banana", "cherry"})         </a:t>
            </a:r>
            <a:r>
              <a:rPr lang="en-US" dirty="0" err="1" smtClean="0"/>
              <a:t>frozenset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= True                                                                         bool</a:t>
            </a:r>
          </a:p>
          <a:p>
            <a:pPr marL="0" indent="0">
              <a:buNone/>
            </a:pPr>
            <a:r>
              <a:rPr lang="en-US" dirty="0" smtClean="0"/>
              <a:t>x = </a:t>
            </a:r>
            <a:r>
              <a:rPr lang="en-US" dirty="0" err="1" smtClean="0"/>
              <a:t>b"Hello</a:t>
            </a:r>
            <a:r>
              <a:rPr lang="en-US" dirty="0" smtClean="0"/>
              <a:t>“                                                                  bytes</a:t>
            </a:r>
          </a:p>
          <a:p>
            <a:pPr marL="0" indent="0">
              <a:buNone/>
            </a:pPr>
            <a:r>
              <a:rPr lang="en-US" dirty="0" smtClean="0"/>
              <a:t>x = </a:t>
            </a:r>
            <a:r>
              <a:rPr lang="en-US" dirty="0" err="1" smtClean="0"/>
              <a:t>bytearray</a:t>
            </a:r>
            <a:r>
              <a:rPr lang="en-US" dirty="0" smtClean="0"/>
              <a:t>(5)                                                           </a:t>
            </a:r>
            <a:r>
              <a:rPr lang="en-US" dirty="0" err="1" smtClean="0"/>
              <a:t>bytearry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= </a:t>
            </a:r>
            <a:r>
              <a:rPr lang="en-US" dirty="0" err="1" smtClean="0"/>
              <a:t>memoryview</a:t>
            </a:r>
            <a:r>
              <a:rPr lang="en-US" dirty="0" smtClean="0"/>
              <a:t>(bytes(5))                                         </a:t>
            </a:r>
            <a:r>
              <a:rPr lang="en-US" dirty="0" err="1" smtClean="0"/>
              <a:t>memoryview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97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27" y="2556234"/>
            <a:ext cx="10515600" cy="1325563"/>
          </a:xfrm>
        </p:spPr>
        <p:txBody>
          <a:bodyPr/>
          <a:lstStyle/>
          <a:p>
            <a:r>
              <a:rPr lang="en-US" dirty="0" smtClean="0"/>
              <a:t>                          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0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What is Python?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a popular programming language. It was created by Guido van Rossum, and released in 1991.</a:t>
            </a:r>
          </a:p>
          <a:p>
            <a:r>
              <a:rPr lang="en-US" dirty="0" smtClean="0"/>
              <a:t>It is used for:</a:t>
            </a:r>
          </a:p>
          <a:p>
            <a:r>
              <a:rPr lang="en-US" dirty="0" smtClean="0"/>
              <a:t>web development (server-side), </a:t>
            </a:r>
          </a:p>
          <a:p>
            <a:r>
              <a:rPr lang="en-US" dirty="0" smtClean="0"/>
              <a:t>software development, </a:t>
            </a:r>
          </a:p>
          <a:p>
            <a:r>
              <a:rPr lang="en-US" dirty="0" smtClean="0"/>
              <a:t>mathematics,</a:t>
            </a:r>
          </a:p>
          <a:p>
            <a:r>
              <a:rPr lang="en-US" dirty="0" smtClean="0"/>
              <a:t>system scripting.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5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What can Python do?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can be used on a server to create web applications.</a:t>
            </a:r>
          </a:p>
          <a:p>
            <a:r>
              <a:rPr lang="en-US" dirty="0" smtClean="0"/>
              <a:t>Python can be used alongside software to create workflows.</a:t>
            </a:r>
          </a:p>
          <a:p>
            <a:r>
              <a:rPr lang="en-US" dirty="0" smtClean="0"/>
              <a:t>Python can connect to database systems. It can also read and modify files.</a:t>
            </a:r>
          </a:p>
          <a:p>
            <a:r>
              <a:rPr lang="en-US" dirty="0" smtClean="0"/>
              <a:t>Python can be used to handle big data and perform complex mathematics.</a:t>
            </a:r>
          </a:p>
          <a:p>
            <a:r>
              <a:rPr lang="en-US" dirty="0" smtClean="0"/>
              <a:t>Python can be used for rapid prototyping, or for production-ready software development.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5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Why Python?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works on different platforms (Windows, Mac, Linux, Raspberry Pi,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Python has a simple syntax similar to the English language.</a:t>
            </a:r>
          </a:p>
          <a:p>
            <a:r>
              <a:rPr lang="en-US" dirty="0" smtClean="0"/>
              <a:t>Python has syntax that allows developers to write programs with fewer lines than some other programming languages.</a:t>
            </a:r>
          </a:p>
          <a:p>
            <a:r>
              <a:rPr lang="en-US" dirty="0" smtClean="0"/>
              <a:t>Python runs on an interpreter system, meaning that code can be executed as soon as it is written. This means that prototyping can be very quick.</a:t>
            </a:r>
          </a:p>
          <a:p>
            <a:r>
              <a:rPr lang="en-US" dirty="0" smtClean="0"/>
              <a:t>Python can be treated in a procedural way, an object-orientated way or a functional way.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2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Python Syntax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Execute Python Syntax</a:t>
            </a:r>
          </a:p>
          <a:p>
            <a:r>
              <a:rPr lang="en-US" dirty="0" smtClean="0"/>
              <a:t> Python syntax can be executed by writing directly in the Command Line:</a:t>
            </a:r>
          </a:p>
          <a:p>
            <a:r>
              <a:rPr lang="en-US" dirty="0" smtClean="0"/>
              <a:t>print("Hello, World!")</a:t>
            </a:r>
            <a:br>
              <a:rPr lang="en-US" dirty="0" smtClean="0"/>
            </a:br>
            <a:r>
              <a:rPr lang="en-US" dirty="0" smtClean="0"/>
              <a:t>Hello, World! </a:t>
            </a:r>
          </a:p>
          <a:p>
            <a:r>
              <a:rPr lang="en-US" dirty="0" smtClean="0"/>
              <a:t>Or by creating a python file on the server, using the .</a:t>
            </a:r>
            <a:r>
              <a:rPr lang="en-US" dirty="0" err="1" smtClean="0"/>
              <a:t>py</a:t>
            </a:r>
            <a:r>
              <a:rPr lang="en-US" dirty="0" smtClean="0"/>
              <a:t> file extension, and running it in the Command Line:</a:t>
            </a:r>
          </a:p>
          <a:p>
            <a:r>
              <a:rPr lang="en-US" dirty="0" smtClean="0"/>
              <a:t>C:\Users\</a:t>
            </a:r>
            <a:r>
              <a:rPr lang="en-US" i="1" dirty="0" smtClean="0"/>
              <a:t>Your Name</a:t>
            </a:r>
            <a:r>
              <a:rPr lang="en-US" dirty="0" smtClean="0"/>
              <a:t>&gt;python myfile.py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9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Python Comments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619" y="1828800"/>
            <a:ext cx="10629181" cy="4348162"/>
          </a:xfrm>
        </p:spPr>
        <p:txBody>
          <a:bodyPr/>
          <a:lstStyle/>
          <a:p>
            <a:r>
              <a:rPr lang="en-US" dirty="0" smtClean="0"/>
              <a:t>Comments can be used to explain Python code.</a:t>
            </a:r>
          </a:p>
          <a:p>
            <a:r>
              <a:rPr lang="en-US" dirty="0" smtClean="0"/>
              <a:t>Comments can be used to make the code more readable.</a:t>
            </a:r>
          </a:p>
          <a:p>
            <a:r>
              <a:rPr lang="en-US" dirty="0" smtClean="0"/>
              <a:t>Comments can be used to prevent execution when testing code.</a:t>
            </a:r>
          </a:p>
          <a:p>
            <a:pPr marL="0" indent="0">
              <a:buNone/>
            </a:pPr>
            <a:r>
              <a:rPr lang="en-US" sz="3200" b="1" dirty="0" smtClean="0"/>
              <a:t>Creating a Comment</a:t>
            </a:r>
          </a:p>
          <a:p>
            <a:pPr marL="0" indent="0">
              <a:buNone/>
            </a:pPr>
            <a:r>
              <a:rPr lang="en-US" dirty="0" smtClean="0"/>
              <a:t>Comments starts with a #, and Python will ignore them:</a:t>
            </a:r>
          </a:p>
          <a:p>
            <a:r>
              <a:rPr lang="en-US" b="1" dirty="0" smtClean="0"/>
              <a:t>Example</a:t>
            </a:r>
          </a:p>
          <a:p>
            <a:r>
              <a:rPr lang="en-US" dirty="0"/>
              <a:t>#This is a comment</a:t>
            </a:r>
            <a:br>
              <a:rPr lang="en-US" dirty="0"/>
            </a:br>
            <a:r>
              <a:rPr lang="en-US" dirty="0"/>
              <a:t>print("Hello, World!")</a:t>
            </a:r>
          </a:p>
        </p:txBody>
      </p:sp>
    </p:spTree>
    <p:extLst>
      <p:ext uri="{BB962C8B-B14F-4D97-AF65-F5344CB8AC3E}">
        <p14:creationId xmlns:p14="http://schemas.microsoft.com/office/powerpoint/2010/main" val="217819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Python Variables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Creating Variables</a:t>
            </a:r>
          </a:p>
          <a:p>
            <a:r>
              <a:rPr lang="en-US" dirty="0" smtClean="0"/>
              <a:t>Variables are containers for storing data values.</a:t>
            </a:r>
          </a:p>
          <a:p>
            <a:r>
              <a:rPr lang="en-US" dirty="0" smtClean="0"/>
              <a:t>Unlike other programming languages, Python has no command for declaring a variable.</a:t>
            </a:r>
          </a:p>
          <a:p>
            <a:r>
              <a:rPr lang="en-US" dirty="0" smtClean="0"/>
              <a:t>A variable is created the moment you first assign a value to it.</a:t>
            </a:r>
          </a:p>
          <a:p>
            <a:r>
              <a:rPr lang="en-US" b="1" dirty="0" smtClean="0"/>
              <a:t>Example</a:t>
            </a:r>
          </a:p>
          <a:p>
            <a:r>
              <a:rPr lang="en-US" dirty="0"/>
              <a:t>x = 5</a:t>
            </a:r>
            <a:br>
              <a:rPr lang="en-US" dirty="0"/>
            </a:br>
            <a:r>
              <a:rPr lang="en-US" dirty="0"/>
              <a:t>y = "John"</a:t>
            </a:r>
            <a:br>
              <a:rPr lang="en-US" dirty="0"/>
            </a:br>
            <a:r>
              <a:rPr lang="en-US" dirty="0"/>
              <a:t>print(x)</a:t>
            </a:r>
            <a:br>
              <a:rPr lang="en-US" dirty="0"/>
            </a:br>
            <a:r>
              <a:rPr lang="en-US" dirty="0"/>
              <a:t>print(y)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5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Variable Names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can have a short name (like x and y) or a more descriptive name (age, </a:t>
            </a:r>
            <a:r>
              <a:rPr lang="en-US" dirty="0" err="1" smtClean="0"/>
              <a:t>carname</a:t>
            </a:r>
            <a:r>
              <a:rPr lang="en-US" dirty="0" smtClean="0"/>
              <a:t>, </a:t>
            </a:r>
            <a:r>
              <a:rPr lang="en-US" dirty="0" err="1" smtClean="0"/>
              <a:t>total_volume</a:t>
            </a:r>
            <a:r>
              <a:rPr lang="en-US" dirty="0" smtClean="0"/>
              <a:t>). Rules for Python variables: A variable name must start with a letter or the underscore character</a:t>
            </a:r>
          </a:p>
          <a:p>
            <a:r>
              <a:rPr lang="en-US" dirty="0" smtClean="0"/>
              <a:t>A variable name cannot start with a number</a:t>
            </a:r>
          </a:p>
          <a:p>
            <a:r>
              <a:rPr lang="en-US" dirty="0" smtClean="0"/>
              <a:t>A variable name can only contain alpha-numeric characters and underscores (A-z, 0-9, and _ )</a:t>
            </a:r>
          </a:p>
          <a:p>
            <a:r>
              <a:rPr lang="en-US" dirty="0" smtClean="0"/>
              <a:t>Variable names are case-sensitive (age, Age and AGE are three different variables)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1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    Example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2808"/>
            <a:ext cx="10515600" cy="52793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 smtClean="0"/>
          </a:p>
          <a:p>
            <a:r>
              <a:rPr lang="en-US" dirty="0"/>
              <a:t>#Legal variable names:</a:t>
            </a:r>
            <a:br>
              <a:rPr lang="en-US" dirty="0"/>
            </a:br>
            <a:r>
              <a:rPr lang="en-US" dirty="0" err="1"/>
              <a:t>myvar</a:t>
            </a:r>
            <a:r>
              <a:rPr lang="en-US" dirty="0"/>
              <a:t> = "John"</a:t>
            </a:r>
            <a:br>
              <a:rPr lang="en-US" dirty="0"/>
            </a:br>
            <a:r>
              <a:rPr lang="en-US" dirty="0" err="1"/>
              <a:t>my_var</a:t>
            </a:r>
            <a:r>
              <a:rPr lang="en-US" dirty="0"/>
              <a:t> = "John"</a:t>
            </a:r>
            <a:br>
              <a:rPr lang="en-US" dirty="0"/>
            </a:br>
            <a:r>
              <a:rPr lang="en-US" dirty="0"/>
              <a:t>_</a:t>
            </a:r>
            <a:r>
              <a:rPr lang="en-US" dirty="0" err="1"/>
              <a:t>my_var</a:t>
            </a:r>
            <a:r>
              <a:rPr lang="en-US" dirty="0"/>
              <a:t> = "John"</a:t>
            </a:r>
            <a:br>
              <a:rPr lang="en-US" dirty="0"/>
            </a:br>
            <a:r>
              <a:rPr lang="en-US" dirty="0" err="1"/>
              <a:t>myVar</a:t>
            </a:r>
            <a:r>
              <a:rPr lang="en-US" dirty="0"/>
              <a:t> = "John"</a:t>
            </a:r>
            <a:br>
              <a:rPr lang="en-US" dirty="0"/>
            </a:br>
            <a:r>
              <a:rPr lang="en-US" dirty="0"/>
              <a:t>MYVAR = "John"</a:t>
            </a:r>
            <a:br>
              <a:rPr lang="en-US" dirty="0"/>
            </a:br>
            <a:r>
              <a:rPr lang="en-US" dirty="0"/>
              <a:t>myvar2 = "John"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#Illegal variable names:</a:t>
            </a:r>
            <a:br>
              <a:rPr lang="en-US" dirty="0"/>
            </a:br>
            <a:r>
              <a:rPr lang="en-US" dirty="0"/>
              <a:t>2myvar = "John"</a:t>
            </a:r>
            <a:br>
              <a:rPr lang="en-US" dirty="0"/>
            </a:br>
            <a:r>
              <a:rPr lang="en-US" dirty="0"/>
              <a:t>my-</a:t>
            </a:r>
            <a:r>
              <a:rPr lang="en-US" dirty="0" err="1"/>
              <a:t>var</a:t>
            </a:r>
            <a:r>
              <a:rPr lang="en-US" dirty="0"/>
              <a:t> = "John"</a:t>
            </a:r>
            <a:br>
              <a:rPr lang="en-US" dirty="0"/>
            </a:br>
            <a:r>
              <a:rPr lang="en-US" dirty="0"/>
              <a:t>my </a:t>
            </a:r>
            <a:r>
              <a:rPr lang="en-US" dirty="0" err="1"/>
              <a:t>var</a:t>
            </a:r>
            <a:r>
              <a:rPr lang="en-US" dirty="0"/>
              <a:t> = "John" 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Remember that variable names are case-sensitive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0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725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Introduction to Python</vt:lpstr>
      <vt:lpstr>                      What is Python? </vt:lpstr>
      <vt:lpstr>                 What can Python do? </vt:lpstr>
      <vt:lpstr>                        Why Python? </vt:lpstr>
      <vt:lpstr>                       Python Syntax </vt:lpstr>
      <vt:lpstr>                        Python Comments </vt:lpstr>
      <vt:lpstr>                        Python Variables </vt:lpstr>
      <vt:lpstr>                        Variable Names </vt:lpstr>
      <vt:lpstr>                             Example </vt:lpstr>
      <vt:lpstr>         Assign Value to Multiple Variables </vt:lpstr>
      <vt:lpstr>                       Python Data Types </vt:lpstr>
      <vt:lpstr>PowerPoint Presentation</vt:lpstr>
      <vt:lpstr>                    Getting the Data Type</vt:lpstr>
      <vt:lpstr>                     Setting the Data Type </vt:lpstr>
      <vt:lpstr>PowerPoint Presentation</vt:lpstr>
      <vt:lpstr>             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muralidevandla@gmail.com</dc:creator>
  <cp:lastModifiedBy>muralidevandla@gmail.com</cp:lastModifiedBy>
  <cp:revision>11</cp:revision>
  <dcterms:created xsi:type="dcterms:W3CDTF">2020-04-17T12:02:39Z</dcterms:created>
  <dcterms:modified xsi:type="dcterms:W3CDTF">2020-04-17T13:44:48Z</dcterms:modified>
</cp:coreProperties>
</file>