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8F1A-79A7-44EE-943C-E6A880DBF3D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8D62-E60A-4569-94F8-733A57F0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2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8F1A-79A7-44EE-943C-E6A880DBF3D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8D62-E60A-4569-94F8-733A57F0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8F1A-79A7-44EE-943C-E6A880DBF3D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8D62-E60A-4569-94F8-733A57F0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8F1A-79A7-44EE-943C-E6A880DBF3D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8D62-E60A-4569-94F8-733A57F0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3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8F1A-79A7-44EE-943C-E6A880DBF3D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8D62-E60A-4569-94F8-733A57F0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7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8F1A-79A7-44EE-943C-E6A880DBF3D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8D62-E60A-4569-94F8-733A57F0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1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8F1A-79A7-44EE-943C-E6A880DBF3D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8D62-E60A-4569-94F8-733A57F0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8F1A-79A7-44EE-943C-E6A880DBF3D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8D62-E60A-4569-94F8-733A57F0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8F1A-79A7-44EE-943C-E6A880DBF3D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8D62-E60A-4569-94F8-733A57F0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5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8F1A-79A7-44EE-943C-E6A880DBF3D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8D62-E60A-4569-94F8-733A57F0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8F1A-79A7-44EE-943C-E6A880DBF3D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8D62-E60A-4569-94F8-733A57F0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C8F1A-79A7-44EE-943C-E6A880DBF3D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B8D62-E60A-4569-94F8-733A57F0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7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4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Random Number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4235" y="1690688"/>
            <a:ext cx="11061940" cy="101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Python does not have a random() function to make a random number, but Python has a built-in module called random that can be used to make random numbers: 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Import the random module, and display a random number between 1 and 9:</a:t>
            </a:r>
          </a:p>
          <a:p>
            <a:r>
              <a:rPr lang="en-US" dirty="0"/>
              <a:t>import random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random.randrange</a:t>
            </a:r>
            <a:r>
              <a:rPr lang="en-US" dirty="0"/>
              <a:t>(1,10)) </a:t>
            </a: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2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861" y="2538982"/>
            <a:ext cx="10515600" cy="13255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Thank You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1129553"/>
            <a:ext cx="10860741" cy="4231046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Python Numbers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x = 1    # </a:t>
            </a:r>
            <a:r>
              <a:rPr lang="en-US" dirty="0" err="1" smtClean="0"/>
              <a:t>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 = 2.8  # float</a:t>
            </a:r>
            <a:br>
              <a:rPr lang="en-US" dirty="0" smtClean="0"/>
            </a:br>
            <a:r>
              <a:rPr lang="en-US" dirty="0" smtClean="0"/>
              <a:t>z = 1j   # complex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8941" y="1783017"/>
            <a:ext cx="1161826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There are three numeric types in Python: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float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complex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>Variables of numeric types are created when you assign a value to them: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789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1012" y="1070008"/>
            <a:ext cx="10363240" cy="534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verify the type of any object in Python, use the type() function: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</a:rPr>
              <a:t>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CD"/>
                </a:solidFill>
              </a:rPr>
              <a:t> </a:t>
            </a:r>
            <a:r>
              <a:rPr lang="en-US" altLang="en-US" dirty="0" smtClean="0">
                <a:solidFill>
                  <a:srgbClr val="0000CD"/>
                </a:solidFill>
              </a:rPr>
              <a:t>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</a:rPr>
              <a:t>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(x))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</a:rPr>
              <a:t>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(y))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  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</a:rPr>
              <a:t>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(z))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046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         </a:t>
            </a:r>
            <a:r>
              <a:rPr lang="en-US" b="1" dirty="0" err="1" smtClean="0"/>
              <a:t>Int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776" y="1586753"/>
            <a:ext cx="10385612" cy="46081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, or integer, is a whole number, positive or negative, without decimals, of unlimited length.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Integers:</a:t>
            </a:r>
          </a:p>
          <a:p>
            <a:r>
              <a:rPr lang="en-US" dirty="0"/>
              <a:t>x = 1</a:t>
            </a:r>
            <a:br>
              <a:rPr lang="en-US" dirty="0"/>
            </a:br>
            <a:r>
              <a:rPr lang="en-US" dirty="0"/>
              <a:t>y = 35656222554887711</a:t>
            </a:r>
            <a:br>
              <a:rPr lang="en-US" dirty="0"/>
            </a:br>
            <a:r>
              <a:rPr lang="en-US" dirty="0"/>
              <a:t>z = -3255522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print(type(x))</a:t>
            </a:r>
            <a:br>
              <a:rPr lang="en-US" dirty="0"/>
            </a:br>
            <a:r>
              <a:rPr lang="en-US" dirty="0"/>
              <a:t>print(type(y))</a:t>
            </a:r>
            <a:br>
              <a:rPr lang="en-US" dirty="0"/>
            </a:br>
            <a:r>
              <a:rPr lang="en-US" dirty="0"/>
              <a:t>print(type(z))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4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       Float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82" y="1389529"/>
            <a:ext cx="10515600" cy="4832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Float, or "floating point number" is a number, positive or negative, containing one or more decimals.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Floats:</a:t>
            </a:r>
          </a:p>
          <a:p>
            <a:r>
              <a:rPr lang="en-US" dirty="0"/>
              <a:t>x = 1.10</a:t>
            </a:r>
            <a:br>
              <a:rPr lang="en-US" dirty="0"/>
            </a:br>
            <a:r>
              <a:rPr lang="en-US" dirty="0"/>
              <a:t>y = 1.0</a:t>
            </a:r>
            <a:br>
              <a:rPr lang="en-US" dirty="0"/>
            </a:br>
            <a:r>
              <a:rPr lang="en-US" dirty="0"/>
              <a:t>z = -35.59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print(type(x))</a:t>
            </a:r>
            <a:br>
              <a:rPr lang="en-US" dirty="0"/>
            </a:br>
            <a:r>
              <a:rPr lang="en-US" dirty="0"/>
              <a:t>print(type(y))</a:t>
            </a:r>
            <a:br>
              <a:rPr lang="en-US" dirty="0"/>
            </a:br>
            <a:r>
              <a:rPr lang="en-US" dirty="0"/>
              <a:t>print(type(z))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0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726141"/>
            <a:ext cx="10869706" cy="5450822"/>
          </a:xfrm>
        </p:spPr>
        <p:txBody>
          <a:bodyPr>
            <a:normAutofit/>
          </a:bodyPr>
          <a:lstStyle/>
          <a:p>
            <a:r>
              <a:rPr lang="en-US" dirty="0" smtClean="0"/>
              <a:t>Float can also be scientific numbers with an "e" to indicate the power of 10.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Floats:</a:t>
            </a:r>
          </a:p>
          <a:p>
            <a:r>
              <a:rPr lang="en-US" dirty="0"/>
              <a:t>x = 35e3</a:t>
            </a:r>
            <a:br>
              <a:rPr lang="en-US" dirty="0"/>
            </a:br>
            <a:r>
              <a:rPr lang="en-US" dirty="0"/>
              <a:t>y = 12E4</a:t>
            </a:r>
            <a:br>
              <a:rPr lang="en-US" dirty="0"/>
            </a:br>
            <a:r>
              <a:rPr lang="en-US" dirty="0"/>
              <a:t>z = -87.7e100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print(type(x))</a:t>
            </a:r>
            <a:br>
              <a:rPr lang="en-US" dirty="0"/>
            </a:br>
            <a:r>
              <a:rPr lang="en-US" dirty="0"/>
              <a:t>print(type(y))</a:t>
            </a:r>
            <a:br>
              <a:rPr lang="en-US" dirty="0"/>
            </a:br>
            <a:r>
              <a:rPr lang="en-US" dirty="0"/>
              <a:t>print(type(z))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3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      Complex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416424"/>
            <a:ext cx="10654553" cy="4760539"/>
          </a:xfrm>
        </p:spPr>
        <p:txBody>
          <a:bodyPr/>
          <a:lstStyle/>
          <a:p>
            <a:r>
              <a:rPr lang="en-US" dirty="0" smtClean="0"/>
              <a:t>Complex numbers are written with a "j" as the imaginary part: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Complex:</a:t>
            </a:r>
          </a:p>
          <a:p>
            <a:r>
              <a:rPr lang="en-US" dirty="0"/>
              <a:t>x = 3+5j</a:t>
            </a:r>
            <a:br>
              <a:rPr lang="en-US" dirty="0"/>
            </a:br>
            <a:r>
              <a:rPr lang="en-US" dirty="0"/>
              <a:t>y = 5j</a:t>
            </a:r>
            <a:br>
              <a:rPr lang="en-US" dirty="0"/>
            </a:br>
            <a:r>
              <a:rPr lang="en-US" dirty="0"/>
              <a:t>z = -5j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print(type(x))</a:t>
            </a:r>
            <a:br>
              <a:rPr lang="en-US" dirty="0"/>
            </a:br>
            <a:r>
              <a:rPr lang="en-US" dirty="0"/>
              <a:t>print(type(y))</a:t>
            </a:r>
            <a:br>
              <a:rPr lang="en-US" dirty="0"/>
            </a:br>
            <a:r>
              <a:rPr lang="en-US" dirty="0"/>
              <a:t>print(type(z))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Type Conversion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31694" y="1282854"/>
            <a:ext cx="1083088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You can convert from one type to another with the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(), float(),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complex() methods: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Convert from one type to another: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x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#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y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2.8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# float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z = 1j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# complex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518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224118"/>
            <a:ext cx="10959353" cy="6517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#convert from </a:t>
            </a:r>
            <a:r>
              <a:rPr lang="en-US" dirty="0" err="1"/>
              <a:t>int</a:t>
            </a:r>
            <a:r>
              <a:rPr lang="en-US" dirty="0"/>
              <a:t> to float:</a:t>
            </a:r>
            <a:br>
              <a:rPr lang="en-US" dirty="0"/>
            </a:br>
            <a:r>
              <a:rPr lang="en-US" dirty="0"/>
              <a:t>a = float(x)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#convert from float to </a:t>
            </a:r>
            <a:r>
              <a:rPr lang="en-US" dirty="0" err="1"/>
              <a:t>int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 = </a:t>
            </a:r>
            <a:r>
              <a:rPr lang="en-US" dirty="0" err="1"/>
              <a:t>int</a:t>
            </a:r>
            <a:r>
              <a:rPr lang="en-US" dirty="0"/>
              <a:t>(y)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#convert from </a:t>
            </a:r>
            <a:r>
              <a:rPr lang="en-US" dirty="0" err="1"/>
              <a:t>int</a:t>
            </a:r>
            <a:r>
              <a:rPr lang="en-US" dirty="0"/>
              <a:t> to complex:</a:t>
            </a:r>
            <a:br>
              <a:rPr lang="en-US" dirty="0"/>
            </a:br>
            <a:r>
              <a:rPr lang="en-US" dirty="0"/>
              <a:t>c = complex(x)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print(a)</a:t>
            </a:r>
            <a:br>
              <a:rPr lang="en-US" dirty="0"/>
            </a:br>
            <a:r>
              <a:rPr lang="en-US" dirty="0"/>
              <a:t>print(b)</a:t>
            </a:r>
            <a:br>
              <a:rPr lang="en-US" dirty="0"/>
            </a:br>
            <a:r>
              <a:rPr lang="en-US" dirty="0"/>
              <a:t>print(c)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print(type(a))</a:t>
            </a:r>
            <a:br>
              <a:rPr lang="en-US" dirty="0"/>
            </a:br>
            <a:r>
              <a:rPr lang="en-US" dirty="0"/>
              <a:t>print(type(b))</a:t>
            </a:r>
            <a:br>
              <a:rPr lang="en-US" dirty="0"/>
            </a:br>
            <a:r>
              <a:rPr lang="en-US" dirty="0"/>
              <a:t>print(type(c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Note:</a:t>
            </a:r>
            <a:r>
              <a:rPr lang="en-US" dirty="0" smtClean="0"/>
              <a:t> You cannot convert complex numbers into another number type.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4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254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 NUMBERS</vt:lpstr>
      <vt:lpstr>PowerPoint Presentation</vt:lpstr>
      <vt:lpstr>PowerPoint Presentation</vt:lpstr>
      <vt:lpstr>                                    Int </vt:lpstr>
      <vt:lpstr>                                  Float </vt:lpstr>
      <vt:lpstr>PowerPoint Presentation</vt:lpstr>
      <vt:lpstr>                                 Complex </vt:lpstr>
      <vt:lpstr>                         Type Conversion </vt:lpstr>
      <vt:lpstr>PowerPoint Presentation</vt:lpstr>
      <vt:lpstr>                      Random Number </vt:lpstr>
      <vt:lpstr>                        Thank You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muralidevandla@gmail.com</dc:creator>
  <cp:lastModifiedBy>muralidevandla@gmail.com</cp:lastModifiedBy>
  <cp:revision>9</cp:revision>
  <dcterms:created xsi:type="dcterms:W3CDTF">2020-04-17T16:41:34Z</dcterms:created>
  <dcterms:modified xsi:type="dcterms:W3CDTF">2020-04-17T17:54:30Z</dcterms:modified>
</cp:coreProperties>
</file>