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D10F3-EA48-47FC-AE50-65F51151007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E9806-7B09-45A0-A641-9A45300DB0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E9806-7B09-45A0-A641-9A45300DB0B2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4245-C20C-4DB5-B8C6-65D4A0E9D4E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328-D179-4516-9E9A-7D4C934FF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4245-C20C-4DB5-B8C6-65D4A0E9D4E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328-D179-4516-9E9A-7D4C934FF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4245-C20C-4DB5-B8C6-65D4A0E9D4E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328-D179-4516-9E9A-7D4C934FF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4245-C20C-4DB5-B8C6-65D4A0E9D4E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328-D179-4516-9E9A-7D4C934FF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4245-C20C-4DB5-B8C6-65D4A0E9D4E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328-D179-4516-9E9A-7D4C934FF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4245-C20C-4DB5-B8C6-65D4A0E9D4E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328-D179-4516-9E9A-7D4C934FF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4245-C20C-4DB5-B8C6-65D4A0E9D4E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328-D179-4516-9E9A-7D4C934FF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4245-C20C-4DB5-B8C6-65D4A0E9D4E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328-D179-4516-9E9A-7D4C934FF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4245-C20C-4DB5-B8C6-65D4A0E9D4E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328-D179-4516-9E9A-7D4C934FF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4245-C20C-4DB5-B8C6-65D4A0E9D4E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328-D179-4516-9E9A-7D4C934FF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4245-C20C-4DB5-B8C6-65D4A0E9D4E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328-D179-4516-9E9A-7D4C934FF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24245-C20C-4DB5-B8C6-65D4A0E9D4E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C328-D179-4516-9E9A-7D4C934FF7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743200"/>
            <a:ext cx="6455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Introduction to Python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62000"/>
            <a:ext cx="195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 on string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143000"/>
            <a:ext cx="479182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str1 = </a:t>
            </a:r>
            <a:r>
              <a:rPr lang="en-US" dirty="0" smtClean="0"/>
              <a:t>'hello‘</a:t>
            </a:r>
          </a:p>
          <a:p>
            <a:r>
              <a:rPr lang="en-US" dirty="0"/>
              <a:t> #string str1  </a:t>
            </a:r>
          </a:p>
          <a:p>
            <a:r>
              <a:rPr lang="en-US" dirty="0"/>
              <a:t>str2 = ' how are you' 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/>
              <a:t>string str2  </a:t>
            </a:r>
          </a:p>
          <a:p>
            <a:r>
              <a:rPr lang="en-US" b="1" dirty="0"/>
              <a:t>print</a:t>
            </a:r>
            <a:r>
              <a:rPr lang="en-US" dirty="0"/>
              <a:t> (str1[0:2]) 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/>
              <a:t>printing first two character using slice operator  </a:t>
            </a:r>
          </a:p>
          <a:p>
            <a:r>
              <a:rPr lang="en-US" b="1" dirty="0"/>
              <a:t>print</a:t>
            </a:r>
            <a:r>
              <a:rPr lang="en-US" dirty="0"/>
              <a:t> (str1[4</a:t>
            </a:r>
            <a:r>
              <a:rPr lang="en-US" dirty="0" smtClean="0"/>
              <a:t>])</a:t>
            </a:r>
          </a:p>
          <a:p>
            <a:r>
              <a:rPr lang="en-US" dirty="0"/>
              <a:t> #printing 4th character of the string  </a:t>
            </a:r>
          </a:p>
          <a:p>
            <a:r>
              <a:rPr lang="en-US" b="1" dirty="0"/>
              <a:t>print</a:t>
            </a:r>
            <a:r>
              <a:rPr lang="en-US" dirty="0"/>
              <a:t> (str1*2) 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/>
              <a:t>printing the string twice  </a:t>
            </a:r>
          </a:p>
          <a:p>
            <a:r>
              <a:rPr lang="en-US" b="1" dirty="0"/>
              <a:t>print</a:t>
            </a:r>
            <a:r>
              <a:rPr lang="en-US" dirty="0"/>
              <a:t> (str1 + str2) 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/>
              <a:t>printing the concatenation of str1 and str2  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Output:</a:t>
            </a:r>
          </a:p>
          <a:p>
            <a:r>
              <a:rPr lang="en-US" dirty="0"/>
              <a:t>h</a:t>
            </a:r>
            <a:r>
              <a:rPr lang="en-US" dirty="0" smtClean="0"/>
              <a:t>e</a:t>
            </a:r>
          </a:p>
          <a:p>
            <a:r>
              <a:rPr lang="en-US" dirty="0" smtClean="0"/>
              <a:t> o </a:t>
            </a:r>
          </a:p>
          <a:p>
            <a:r>
              <a:rPr lang="en-US" dirty="0" smtClean="0"/>
              <a:t>hello  </a:t>
            </a:r>
            <a:r>
              <a:rPr lang="en-US" dirty="0" err="1" smtClean="0"/>
              <a:t>hello</a:t>
            </a:r>
            <a:endParaRPr lang="en-US" dirty="0" smtClean="0"/>
          </a:p>
          <a:p>
            <a:r>
              <a:rPr lang="en-US" dirty="0" smtClean="0"/>
              <a:t>hello how are you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2438400"/>
            <a:ext cx="51578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1752600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 is a general-purpose interpreted, interactive, object-oriented and high – level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rogramming language often applied in scripting roles.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Python is also called as interpreted language.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Python was created by Guido Van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Rossum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Open source from the beginning.</a:t>
            </a:r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609600"/>
            <a:ext cx="4416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What is python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762000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Uses of Python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1" y="1752600"/>
            <a:ext cx="7924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Python is being applied in real revenue-generating products by real companies.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Google makes extensive use of python in its web search system, and employs python’s creator.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Intel,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cisco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Qualcomm, and IBM use python for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hardwae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testing.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ESRI uses Python as an end-user customization tool for its popular GIS mapping products.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Youtube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video sharing is largely written in python.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33400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Python code execution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00200"/>
            <a:ext cx="71628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Python’s traditional runtime execution model: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source code you type is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transulated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byte code, which is then run by the python virtual machine. Your code is automatically compiled, but then it is interpreted.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3276600"/>
            <a:ext cx="6763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307592" y="3300984"/>
          <a:ext cx="822960" cy="1161288"/>
        </p:xfrm>
        <a:graphic>
          <a:graphicData uri="http://schemas.openxmlformats.org/drawingml/2006/table">
            <a:tbl>
              <a:tblPr/>
              <a:tblGrid>
                <a:gridCol w="822960"/>
              </a:tblGrid>
              <a:tr h="116128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m.py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02152" y="3328416"/>
          <a:ext cx="877824" cy="1124712"/>
        </p:xfrm>
        <a:graphic>
          <a:graphicData uri="http://schemas.openxmlformats.org/drawingml/2006/table">
            <a:tbl>
              <a:tblPr/>
              <a:tblGrid>
                <a:gridCol w="877824"/>
              </a:tblGrid>
              <a:tr h="112471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m.pyc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541264" y="3300984"/>
          <a:ext cx="905256" cy="1207008"/>
        </p:xfrm>
        <a:graphic>
          <a:graphicData uri="http://schemas.openxmlformats.org/drawingml/2006/table">
            <a:tbl>
              <a:tblPr/>
              <a:tblGrid>
                <a:gridCol w="905256"/>
              </a:tblGrid>
              <a:tr h="120700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PVM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533400" y="38862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362200" y="3962400"/>
            <a:ext cx="990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495800" y="3962400"/>
            <a:ext cx="990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472440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source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29000" y="4724400"/>
            <a:ext cx="111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Byte code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6400" y="4724400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Runtime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9200" y="56388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Source code extension is 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Byte code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extenstion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is.pye (complicated python code)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990600"/>
            <a:ext cx="6646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Math(Operator) In Python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2600" y="2286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ARITHEMETIC OPERATORS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COMPARISION OPERATORS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ASSIGNMENT OPERATORS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62000"/>
            <a:ext cx="2209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Operators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1905000"/>
            <a:ext cx="5217134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# Example on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Arithemetic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Operators :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= 10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b= 5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Print(“a:”,a)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Print(“b:”,b)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:”,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Print(“a-b:”,a-b)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Print(“a*b:”,a*b)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Print(“a/b:”,a/b)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1" y="1447800"/>
            <a:ext cx="75437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# Example on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comparision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Operators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 = 15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 =17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 == y # test whether x and y are equal or not False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 != Y #test whether exactly x not equal to y True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 &gt; y # test whether x is greater than y or not False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 &lt; y # test whether x is lesser than y or not True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 &gt;= y # test whether x is greater than or equal to y False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x&lt;= y #test whether x is lesser than or equal to y True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219200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# Example on Assignment Operators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 = 9 #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assing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9 to x using '=‘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x+= 2 # Equivalent to x=x+2 =11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x-=2 # Equivalent to x= x-2=9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x/=2 # Equivalent to x= x/24.5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x%=2 # Equivalent to x= x%20.5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x*=2 # Equivalent to x= x*21.0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x*=2 # Equivalent to x= x*21.0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x//=2 # Equivalent to x=x//20.0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838200"/>
            <a:ext cx="198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BASIC PROGRAMS 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524000"/>
            <a:ext cx="310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 to add two numbers: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362200"/>
            <a:ext cx="6553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number1 </a:t>
            </a:r>
            <a:r>
              <a:rPr lang="en-US" dirty="0"/>
              <a:t>= </a:t>
            </a:r>
            <a:r>
              <a:rPr lang="en-US" dirty="0" smtClean="0"/>
              <a:t>5</a:t>
            </a:r>
          </a:p>
          <a:p>
            <a:r>
              <a:rPr lang="en-US" dirty="0" smtClean="0"/>
              <a:t> number2 </a:t>
            </a:r>
            <a:r>
              <a:rPr lang="en-US" dirty="0"/>
              <a:t>= </a:t>
            </a:r>
            <a:r>
              <a:rPr lang="en-US" dirty="0" smtClean="0"/>
              <a:t>6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# Add two numbers </a:t>
            </a:r>
            <a:endParaRPr lang="en-US" dirty="0" smtClean="0"/>
          </a:p>
          <a:p>
            <a:r>
              <a:rPr lang="en-US" dirty="0" smtClean="0"/>
              <a:t>sum </a:t>
            </a:r>
            <a:r>
              <a:rPr lang="en-US" dirty="0"/>
              <a:t>= </a:t>
            </a:r>
            <a:r>
              <a:rPr lang="en-US" dirty="0" err="1" smtClean="0"/>
              <a:t>int</a:t>
            </a:r>
            <a:r>
              <a:rPr lang="en-US" dirty="0" smtClean="0"/>
              <a:t>(number1</a:t>
            </a:r>
            <a:r>
              <a:rPr lang="en-US" dirty="0"/>
              <a:t>) + </a:t>
            </a:r>
            <a:r>
              <a:rPr lang="en-US" dirty="0" err="1" smtClean="0"/>
              <a:t>int</a:t>
            </a:r>
            <a:r>
              <a:rPr lang="en-US" dirty="0" smtClean="0"/>
              <a:t>(number2)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# Display the </a:t>
            </a:r>
            <a:r>
              <a:rPr lang="en-US" dirty="0" smtClean="0"/>
              <a:t>sum</a:t>
            </a:r>
          </a:p>
          <a:p>
            <a:r>
              <a:rPr lang="en-US" dirty="0" smtClean="0"/>
              <a:t> print(sum)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Output :</a:t>
            </a:r>
          </a:p>
          <a:p>
            <a:r>
              <a:rPr lang="en-US" b="1" dirty="0" smtClean="0"/>
              <a:t>11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448</Words>
  <Application>Microsoft Office PowerPoint</Application>
  <PresentationFormat>On-screen Show (4:3)</PresentationFormat>
  <Paragraphs>119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21</cp:revision>
  <dcterms:created xsi:type="dcterms:W3CDTF">2020-04-16T18:41:14Z</dcterms:created>
  <dcterms:modified xsi:type="dcterms:W3CDTF">2020-04-16T22:07:44Z</dcterms:modified>
</cp:coreProperties>
</file>