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4" r:id="rId6"/>
    <p:sldId id="263" r:id="rId7"/>
    <p:sldId id="259" r:id="rId8"/>
    <p:sldId id="261" r:id="rId9"/>
    <p:sldId id="260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552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5D11-36C1-4868-8925-7FD4BE6A34F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06D9-C69B-4B52-B101-69935E4B4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971800"/>
            <a:ext cx="6407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Strings And Characters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667000"/>
            <a:ext cx="53485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002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characters is called String.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supports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to represent string type data.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are immutable objects that mean we can’t modify the existing string object.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string supports both concatenation and multiplication of string objects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String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Creating Strings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1" y="1371600"/>
            <a:ext cx="7696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Example-1               s = 'Welcome to Python‘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Example-2               s = "Welcome to Python“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Example-3               s = """ Welcome to Python ""“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Example-4               s = ''' Welcome to Python ''‘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Example-5                s = "Welcome to 'Core' Python“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Example-6                s = 'Welcome to "Core" Python‘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Example-7                s = "Welcome to\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Example-8                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r"Welcome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: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find the length of the string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: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"Core Python“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print("Len: ", 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609600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 a String: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0386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repetition operator * is used for repeating the strings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Example-1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"Core Python“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2)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Example-2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"Core Python“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[5: 7] * 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275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Operator in Strings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38200"/>
            <a:ext cx="8763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“Core Python”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[: :]                Prints all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[0: 9: 1]        Access the string from 0th to 8th element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[0: 9: 2]        Access the string in the step size of 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[2: 3: 1]        Access the string from 2nd to 3rd Character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[: : 2]            Access the entire string in the step size of 2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[: 4: ]             Access the string from 0th to 3rd location in steps of 1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[-4: -1: ]        Access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[-4]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[-2] from left to right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[-6: :]             Access from -6 till the end of the string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[-1: -4: -1]     When step size is negative , then the items are counted from right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left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[-1: : -1]        Retrieve items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[-1] till the first element from right to left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Slicing the Strings 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7543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check, if a string or a character is a member of another string or not using 'in' or 'not in' operator ‘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in' or 'not in' makes case sensitive comparisons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Example-1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input("Enter the first string: 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sub = input("Enter the second string: ")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if sub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print(sub+" is found in main string")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else: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print(sub+" is not found in main string")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81000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Membership Operator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"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Goutham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"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lstrip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               #Removes spaces from the left side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str.lstrip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rstrip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              #Removes spaces from the right side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str.rstrip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strip()                #Removes spaces from the both sides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str.strip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Removing Spaces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95400"/>
            <a:ext cx="815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Methods useful for finding the strings in the main string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- find()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- index()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find(), index() will search for the sub-string from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begining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will search for the sub-string from the end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find(): Returns -1, if sub-string is not found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index(): Returns 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if the sub-string is not found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Finding the Sub-Strings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838200"/>
            <a:ext cx="378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Counting Sub-Strings in a String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209800"/>
          <a:ext cx="746760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6096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count()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To count the number of occurrences of a sub-string in a main string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stringname.count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(substring, beg, 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Example-1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= “New Delhi”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n =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str.count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(‘Delhi’)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Example-2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= “New Delhi”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n =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str.count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(‘e’, 0, 3)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Example-3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= “New Delhi”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n =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str.count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(‘e’, 0,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685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8</cp:revision>
  <dcterms:created xsi:type="dcterms:W3CDTF">2020-04-23T14:23:34Z</dcterms:created>
  <dcterms:modified xsi:type="dcterms:W3CDTF">2020-04-23T15:39:14Z</dcterms:modified>
</cp:coreProperties>
</file>