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5" r:id="rId5"/>
    <p:sldId id="266" r:id="rId6"/>
    <p:sldId id="264" r:id="rId7"/>
    <p:sldId id="263" r:id="rId8"/>
    <p:sldId id="262" r:id="rId9"/>
    <p:sldId id="261" r:id="rId10"/>
    <p:sldId id="259" r:id="rId11"/>
    <p:sldId id="257" r:id="rId12"/>
    <p:sldId id="258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7E3C-0745-4B52-A937-FB7CA74C8A97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D128-2602-4F7C-A970-A4AD8D1C94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895600"/>
            <a:ext cx="5982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PYTHON CONCEPTS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437517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Example 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Arithemetic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Operators 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b=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Print(“a:”,a)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Print(“b:”,b)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Print(“a-b:”,a-b)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Print(“a*b:”,a*b)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Print(“a/b:”,a/b)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Example 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15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=17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== y # test whether x and y are equal or not False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!= Y #test whether exactly x not equal to y True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&gt; y # test whether x is greater than y or not False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&lt; y # test whether x is lesser than y or not True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&gt;= y # test whether x is greater than or equal to y False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x&lt;= y #test whether x is lesser than or equal to y True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 Example on Assignment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9 #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 to x using '=‘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x+= 2 # Equivalent to x=x+2 =11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x-=2 # Equivalent to x= x-2=9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x/=2 # Equivalent to x= x/24.5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x%=2 # Equivalent to x= x%20.5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x*=2 # Equivalent to x= x*21.0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x*=2 # Equivalent to x= x*21.0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x//=2 # Equivalent to x=x//20.0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668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Bitwise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The bitwise operators perform bit by bit operation on the values of the two operands.</a:t>
            </a:r>
          </a:p>
          <a:p>
            <a:r>
              <a:rPr lang="en-US" b="1" dirty="0"/>
              <a:t>For example,</a:t>
            </a:r>
            <a:endParaRPr lang="en-US" dirty="0"/>
          </a:p>
          <a:p>
            <a:r>
              <a:rPr lang="en-US" b="1" dirty="0"/>
              <a:t>if</a:t>
            </a:r>
            <a:r>
              <a:rPr lang="en-US" dirty="0"/>
              <a:t> a = 7;  </a:t>
            </a:r>
          </a:p>
          <a:p>
            <a:r>
              <a:rPr lang="en-US" dirty="0"/>
              <a:t>   b = 6;   </a:t>
            </a:r>
          </a:p>
          <a:p>
            <a:r>
              <a:rPr lang="en-US" dirty="0"/>
              <a:t>then, binary (a) = 0111  </a:t>
            </a:r>
          </a:p>
          <a:p>
            <a:r>
              <a:rPr lang="en-US" dirty="0"/>
              <a:t>    binary (b) = 0011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hence, a &amp; b = 0011  </a:t>
            </a:r>
          </a:p>
          <a:p>
            <a:r>
              <a:rPr lang="en-US" dirty="0"/>
              <a:t>      a | b = 0111  </a:t>
            </a:r>
          </a:p>
          <a:p>
            <a:r>
              <a:rPr lang="en-US" dirty="0"/>
              <a:t>             a ^ b = 0100  </a:t>
            </a:r>
          </a:p>
          <a:p>
            <a:r>
              <a:rPr lang="en-US" dirty="0"/>
              <a:t>       ~ a = 1000  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04800"/>
            <a:ext cx="2818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08336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is dynamically typed. You don’t need to declare variables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Declaration happens automatically when you assign a value to a variable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x=10    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#An integer assignment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y=10.5 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#A floating point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name=“India”  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 a string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Variables can change type, simply by assigning them a new value of a different type.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x= 4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x=“string value”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allows you to assign a single value to several variables simultaneously.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x= y=z=4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also assign multiple objects to multiple variables.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x, y , z = 4, 2 , “India”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57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NUMBERS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78886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Numbers are immutable objects in Python that cannot change their values.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three built in data types for numbers in python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Integer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Floating-point numbers (float)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complex numbers : &lt;real part &gt; + &lt;imaginary part&gt;j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Number Functions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              :  to convert x to an integer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float(x)           :  to convert x to floating point number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abs(x)             :  the absolute value of 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    :   -1 if x&lt;y, 0 if x==y, or 1 if x&gt;y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exp(x)             : the exponential of x: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e^x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log(x)              : the natural logarithm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     : the value of x**y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(x)             :  the square root of x for x&gt;0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60960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string can be defined as the sequence of characters represented in the quotation marks. In python, we can use single, double, or triple quotes to define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handling in python is a straightforward task since there are various inbuilt functions and operators provided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case of string handling, the operator + is used to concatenate two strings as the operation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"hello"+"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world"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returns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"hello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world"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operator * is known as repetition operator as the operation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“hello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*2 returns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“hello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".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90600"/>
            <a:ext cx="47918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str1 = 'hello‘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#string str1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str2 = ' how are you'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#string str2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(str1[0:2])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#printing first two character using slice operator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(str1[4])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#printing 4th character of the string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(str1*2)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#printing the string twice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(str1 + str2)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#printing the concatenation of str1 and str2  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how are you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33400"/>
            <a:ext cx="195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on string: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0480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Lists are similar to arrays in C. However; the list can contain data of different types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items stored in the list are separated with a comma (,) and enclosed within square brackets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use slice [:] operators to access the data of the list. The concatenation operator (+) and repetition operator (*) works with the list in the same way as they were working with the strings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example: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  = [1, "hi", "python", 2]  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(l[3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:])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(l[0:2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])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(l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[1, 'hi']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[1, 'hi', 'python', 2]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457200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6781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immutable objects that cannot be changed once they have been created.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contains items separated by commas and enclosed in parentheses instead of square brackets.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update an existing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(re)assigning a variable to another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faster than lists and protect your data against changes to these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write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a single value , you have to include a comma, even though there is only one value.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example: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fr-FR" dirty="0"/>
              <a:t>t  = ("hi", "python", 2)  </a:t>
            </a:r>
          </a:p>
          <a:p>
            <a:r>
              <a:rPr lang="fr-FR" b="1" dirty="0" smtClean="0"/>
              <a:t>                              </a:t>
            </a:r>
            <a:r>
              <a:rPr lang="fr-FR" b="1" dirty="0" err="1" smtClean="0"/>
              <a:t>print</a:t>
            </a:r>
            <a:r>
              <a:rPr lang="fr-FR" dirty="0"/>
              <a:t> (t[1</a:t>
            </a:r>
            <a:r>
              <a:rPr lang="fr-FR" dirty="0" smtClean="0"/>
              <a:t>:])</a:t>
            </a:r>
            <a:r>
              <a:rPr lang="fr-FR" dirty="0"/>
              <a:t> </a:t>
            </a:r>
          </a:p>
          <a:p>
            <a:r>
              <a:rPr lang="fr-FR" b="1" dirty="0" smtClean="0"/>
              <a:t>                              </a:t>
            </a:r>
            <a:r>
              <a:rPr lang="fr-FR" b="1" dirty="0" err="1" smtClean="0"/>
              <a:t>print</a:t>
            </a:r>
            <a:r>
              <a:rPr lang="fr-FR" dirty="0"/>
              <a:t> (t[0:1</a:t>
            </a:r>
            <a:r>
              <a:rPr lang="fr-FR" dirty="0" smtClean="0"/>
              <a:t>])</a:t>
            </a:r>
            <a:endParaRPr lang="fr-FR" dirty="0"/>
          </a:p>
          <a:p>
            <a:r>
              <a:rPr lang="fr-FR" b="1" dirty="0" smtClean="0"/>
              <a:t>                              </a:t>
            </a:r>
            <a:r>
              <a:rPr lang="fr-FR" b="1" dirty="0" err="1" smtClean="0"/>
              <a:t>print</a:t>
            </a:r>
            <a:r>
              <a:rPr lang="fr-FR" dirty="0"/>
              <a:t> (t</a:t>
            </a:r>
            <a:r>
              <a:rPr lang="fr-FR" dirty="0" smtClean="0"/>
              <a:t>)</a:t>
            </a:r>
          </a:p>
          <a:p>
            <a:r>
              <a:rPr lang="fr-FR" dirty="0"/>
              <a:t> </a:t>
            </a:r>
            <a:r>
              <a:rPr lang="fr-FR" dirty="0" smtClean="0"/>
              <a:t>           output: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</a:t>
            </a:r>
            <a:r>
              <a:rPr lang="en-US" dirty="0" smtClean="0"/>
              <a:t>('python', 2)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('hi',)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('hi', 'python', 2)</a:t>
            </a:r>
            <a:endParaRPr lang="fr-FR" dirty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28600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Dictionary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948690"/>
            <a:ext cx="7467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Dictionary is an ordered set of a key-value pair of items. It is like an associative array or a hash table where each key stores a specific value. Key can hold any primitive data type whereas value is an arbitrary Python 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items in the dictionary are separated with the comma and enclosed in the curly braces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{}.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example: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= {1:'Jimmy', 2:'Alex', 3:'john', 4:'mike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'}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("1st name is "+d[1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("2nd name is "+ d[4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d.keys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d.values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output: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1st name is Jimmy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2nd name is mike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{1: 'Jimmy', 2: 'Alex', 3: 'john', 4: 'mike'}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[1, 2, 3, 4]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['Jimmy', 'Alex', 'john', 'mike']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533400"/>
            <a:ext cx="431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Math(Operator) In Python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3124200"/>
            <a:ext cx="2351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Comparison operators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Assignment Operators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Logical Operators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Bitwise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operator can be defined as a symbol which is responsible for a particular operation between two operands.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Operators </a:t>
            </a:r>
            <a:r>
              <a:rPr lang="en-US" dirty="0"/>
              <a:t>are the pillars of a program on which the logic is built in a particular programming language. Python provides a variety of operators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895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14</cp:revision>
  <dcterms:created xsi:type="dcterms:W3CDTF">2020-04-20T12:19:40Z</dcterms:created>
  <dcterms:modified xsi:type="dcterms:W3CDTF">2020-04-20T15:07:42Z</dcterms:modified>
</cp:coreProperties>
</file>