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61" r:id="rId6"/>
    <p:sldId id="258" r:id="rId7"/>
    <p:sldId id="260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07C34-32FA-45FF-8123-96BDF82EFE8C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FD2F7-46E5-4408-BE1D-6356B0EB9F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D871-39E2-476A-8151-430097A36A1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72AE-22F9-490E-997E-26F1DE2DFA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D871-39E2-476A-8151-430097A36A1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72AE-22F9-490E-997E-26F1DE2DFA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D871-39E2-476A-8151-430097A36A1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72AE-22F9-490E-997E-26F1DE2DFA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D871-39E2-476A-8151-430097A36A1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72AE-22F9-490E-997E-26F1DE2DFA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D871-39E2-476A-8151-430097A36A1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72AE-22F9-490E-997E-26F1DE2DFA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D871-39E2-476A-8151-430097A36A1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72AE-22F9-490E-997E-26F1DE2DFA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D871-39E2-476A-8151-430097A36A1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72AE-22F9-490E-997E-26F1DE2DFA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D871-39E2-476A-8151-430097A36A1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72AE-22F9-490E-997E-26F1DE2DFA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D871-39E2-476A-8151-430097A36A1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72AE-22F9-490E-997E-26F1DE2DFA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D871-39E2-476A-8151-430097A36A1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72AE-22F9-490E-997E-26F1DE2DFA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D871-39E2-476A-8151-430097A36A1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72AE-22F9-490E-997E-26F1DE2DFA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4D871-39E2-476A-8151-430097A36A1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272AE-22F9-490E-997E-26F1DE2DFA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2286000"/>
            <a:ext cx="69581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LOOPING STRUCTURES</a:t>
            </a:r>
          </a:p>
          <a:p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       PYTHON STATEMENTS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600200"/>
            <a:ext cx="739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• An application sometimes needs to perform repetitive actions like: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Summing Numbers(Averages)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Entering Multiple Data Entries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Prompting the User Till the Correct Value is Entered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shopping list(scanning through the shopping list and getting the items 1 by one until the list is down and then you leave)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990600"/>
            <a:ext cx="4384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LOOPING STRUCTURES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7620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a program repeatedly runs a set of statements it is referred to as a loop, iteration or repetition structure.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There are several types of looping structures: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While Loops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Do-While Loops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For Loops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Loops are similar to conditionals because they run on a true/false value set. The loop continuously runs while the condition is true and terminates when it is false.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• Loops can be run for a desired length or until a flag terminates them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Great technique to reuse code and therefore limit the amount of statements a program needs. Reusing the same conditional arguments for testing instead of posting hundreds.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1" y="1219200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Counter: a variable that is incremented or decremented each time a loop repeats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be used to control execution of the loop (also known as the loop control variable)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Must be initialized before entering loop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28600"/>
            <a:ext cx="2872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COUNTERS</a:t>
            </a:r>
            <a:r>
              <a:rPr lang="en-US" sz="3600" dirty="0" smtClean="0"/>
              <a:t>: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83058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Python break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statement</a:t>
            </a: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break is a keyword in python which is used to bring the program control out of the loop.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break statement breaks the loops one by one, i.e., in the case of nested loops, it breaks the inner loop first and then proceeds to outer loops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other words, we can say that break is used to abort the current execution of the program and the control goes to the next line after the loop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/>
              <a:t>The syntax of the break is given </a:t>
            </a:r>
            <a:r>
              <a:rPr lang="en-US" sz="2000" dirty="0" smtClean="0"/>
              <a:t>below:</a:t>
            </a:r>
          </a:p>
          <a:p>
            <a:r>
              <a:rPr lang="en-US" sz="2000" dirty="0"/>
              <a:t>list =[1,2,3,4]  </a:t>
            </a:r>
          </a:p>
          <a:p>
            <a:r>
              <a:rPr lang="en-US" sz="2000" dirty="0"/>
              <a:t>count = 1;  </a:t>
            </a:r>
          </a:p>
          <a:p>
            <a:r>
              <a:rPr lang="en-US" sz="2000" b="1" dirty="0"/>
              <a:t>for</a:t>
            </a:r>
            <a:r>
              <a:rPr lang="en-US" sz="2000" dirty="0"/>
              <a:t> </a:t>
            </a:r>
            <a:r>
              <a:rPr lang="en-US" sz="2000" dirty="0" err="1"/>
              <a:t>i</a:t>
            </a:r>
            <a:r>
              <a:rPr lang="en-US" sz="2000" dirty="0"/>
              <a:t> </a:t>
            </a:r>
            <a:r>
              <a:rPr lang="en-US" sz="2000" b="1" dirty="0"/>
              <a:t>in</a:t>
            </a:r>
            <a:r>
              <a:rPr lang="en-US" sz="2000" dirty="0"/>
              <a:t> list:  </a:t>
            </a:r>
          </a:p>
          <a:p>
            <a:r>
              <a:rPr lang="en-US" sz="2000" dirty="0"/>
              <a:t>    </a:t>
            </a:r>
            <a:r>
              <a:rPr lang="en-US" sz="2000" b="1" dirty="0"/>
              <a:t>if</a:t>
            </a:r>
            <a:r>
              <a:rPr lang="en-US" sz="2000" dirty="0"/>
              <a:t> </a:t>
            </a:r>
            <a:r>
              <a:rPr lang="en-US" sz="2000" dirty="0" err="1"/>
              <a:t>i</a:t>
            </a:r>
            <a:r>
              <a:rPr lang="en-US" sz="2000" dirty="0"/>
              <a:t> == 4:  </a:t>
            </a:r>
          </a:p>
          <a:p>
            <a:r>
              <a:rPr lang="en-US" sz="2000" dirty="0"/>
              <a:t>        </a:t>
            </a:r>
            <a:r>
              <a:rPr lang="en-US" sz="2000" b="1" dirty="0"/>
              <a:t>print</a:t>
            </a:r>
            <a:r>
              <a:rPr lang="en-US" sz="2000" dirty="0"/>
              <a:t>("item matched")  </a:t>
            </a:r>
          </a:p>
          <a:p>
            <a:r>
              <a:rPr lang="en-US" sz="2000" dirty="0"/>
              <a:t>        count = count + 1;  </a:t>
            </a:r>
          </a:p>
          <a:p>
            <a:r>
              <a:rPr lang="en-US" sz="2000" dirty="0"/>
              <a:t>        </a:t>
            </a:r>
            <a:r>
              <a:rPr lang="en-US" sz="2000" b="1" dirty="0"/>
              <a:t>break</a:t>
            </a:r>
            <a:r>
              <a:rPr lang="en-US" sz="2000" dirty="0"/>
              <a:t>  </a:t>
            </a:r>
          </a:p>
          <a:p>
            <a:r>
              <a:rPr lang="en-US" sz="2000" b="1" dirty="0"/>
              <a:t>print</a:t>
            </a:r>
            <a:r>
              <a:rPr lang="en-US" sz="2000" dirty="0"/>
              <a:t>("found </a:t>
            </a:r>
            <a:r>
              <a:rPr lang="en-US" sz="2000" dirty="0" err="1"/>
              <a:t>at",count,"location</a:t>
            </a:r>
            <a:r>
              <a:rPr lang="en-US" sz="2000" dirty="0"/>
              <a:t>");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" y="228600"/>
            <a:ext cx="88392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Python continue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Statement</a:t>
            </a: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continue statement in python is used to bring the program control to the beginning of the loop.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continue statement skips the remaining lines of code inside the loop and start with the next iteration.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mainly used for a particular condition inside the loop so that we can skip some specific code for a particular condition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/>
              <a:t>The syntax of Python continue statement is given below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#loop statements  </a:t>
            </a:r>
          </a:p>
          <a:p>
            <a:r>
              <a:rPr lang="en-US" sz="2000" b="1" dirty="0"/>
              <a:t>continue</a:t>
            </a:r>
            <a:r>
              <a:rPr lang="en-US" sz="2000" dirty="0"/>
              <a:t>;  </a:t>
            </a:r>
          </a:p>
          <a:p>
            <a:r>
              <a:rPr lang="en-US" sz="2000" dirty="0"/>
              <a:t>#the code to be skipped   </a:t>
            </a:r>
          </a:p>
          <a:p>
            <a:r>
              <a:rPr lang="en-US" sz="2000" dirty="0"/>
              <a:t>Example 1</a:t>
            </a:r>
          </a:p>
          <a:p>
            <a:r>
              <a:rPr lang="en-US" sz="2000" dirty="0" err="1"/>
              <a:t>i</a:t>
            </a:r>
            <a:r>
              <a:rPr lang="en-US" sz="2000" dirty="0"/>
              <a:t> = 0;  </a:t>
            </a:r>
          </a:p>
          <a:p>
            <a:r>
              <a:rPr lang="en-US" sz="2000" b="1" dirty="0"/>
              <a:t>while</a:t>
            </a:r>
            <a:r>
              <a:rPr lang="en-US" sz="2000" dirty="0"/>
              <a:t> </a:t>
            </a:r>
            <a:r>
              <a:rPr lang="en-US" sz="2000" dirty="0" err="1"/>
              <a:t>i</a:t>
            </a:r>
            <a:r>
              <a:rPr lang="en-US" sz="2000" dirty="0"/>
              <a:t>!=10:  </a:t>
            </a:r>
          </a:p>
          <a:p>
            <a:r>
              <a:rPr lang="en-US" sz="2000" dirty="0"/>
              <a:t>    </a:t>
            </a:r>
            <a:r>
              <a:rPr lang="en-US" sz="2000" b="1" dirty="0"/>
              <a:t>print</a:t>
            </a:r>
            <a:r>
              <a:rPr lang="en-US" sz="2000" dirty="0"/>
              <a:t>("%d"%</a:t>
            </a:r>
            <a:r>
              <a:rPr lang="en-US" sz="2000" dirty="0" err="1"/>
              <a:t>i</a:t>
            </a:r>
            <a:r>
              <a:rPr lang="en-US" sz="2000" dirty="0"/>
              <a:t>);  </a:t>
            </a:r>
          </a:p>
          <a:p>
            <a:r>
              <a:rPr lang="en-US" sz="2000" dirty="0"/>
              <a:t>    </a:t>
            </a:r>
            <a:r>
              <a:rPr lang="en-US" sz="2000" b="1" dirty="0"/>
              <a:t>continue</a:t>
            </a:r>
            <a:r>
              <a:rPr lang="en-US" sz="2000" dirty="0"/>
              <a:t>;  </a:t>
            </a:r>
          </a:p>
          <a:p>
            <a:r>
              <a:rPr lang="en-US" sz="2000" dirty="0"/>
              <a:t>    </a:t>
            </a:r>
            <a:r>
              <a:rPr lang="en-US" sz="2000" dirty="0" err="1"/>
              <a:t>i</a:t>
            </a:r>
            <a:r>
              <a:rPr lang="en-US" sz="2000" dirty="0"/>
              <a:t>=i+1;  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83058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Pass</a:t>
            </a: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Python, pass keyword is used to execute nothing; it means, when we don't want to execute code, the pass can be used to execute empty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same as the name refers to. It just makes the control to pass by without executing any code. If we want to bypass any code pass statement can be used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/>
              <a:t>for</a:t>
            </a:r>
            <a:r>
              <a:rPr lang="en-US" sz="2000" dirty="0"/>
              <a:t> </a:t>
            </a:r>
            <a:r>
              <a:rPr lang="en-US" sz="2000" dirty="0" err="1"/>
              <a:t>i</a:t>
            </a:r>
            <a:r>
              <a:rPr lang="en-US" sz="2000" dirty="0"/>
              <a:t> </a:t>
            </a:r>
            <a:r>
              <a:rPr lang="en-US" sz="2000" b="1" dirty="0"/>
              <a:t>in</a:t>
            </a:r>
            <a:r>
              <a:rPr lang="en-US" sz="2000" dirty="0"/>
              <a:t> [1,2,3,4,5]:  </a:t>
            </a:r>
          </a:p>
          <a:p>
            <a:r>
              <a:rPr lang="en-US" sz="2000" dirty="0"/>
              <a:t>    </a:t>
            </a:r>
            <a:r>
              <a:rPr lang="en-US" sz="2000" b="1" dirty="0"/>
              <a:t>if</a:t>
            </a:r>
            <a:r>
              <a:rPr lang="en-US" sz="2000" dirty="0"/>
              <a:t> </a:t>
            </a:r>
            <a:r>
              <a:rPr lang="en-US" sz="2000" dirty="0" err="1"/>
              <a:t>i</a:t>
            </a:r>
            <a:r>
              <a:rPr lang="en-US" sz="2000" dirty="0"/>
              <a:t>==3:  </a:t>
            </a:r>
          </a:p>
          <a:p>
            <a:r>
              <a:rPr lang="en-US" sz="2000" dirty="0"/>
              <a:t>        </a:t>
            </a:r>
            <a:r>
              <a:rPr lang="en-US" sz="2000" b="1" dirty="0"/>
              <a:t>pass</a:t>
            </a:r>
            <a:r>
              <a:rPr lang="en-US" sz="2000" dirty="0"/>
              <a:t>  </a:t>
            </a:r>
          </a:p>
          <a:p>
            <a:r>
              <a:rPr lang="en-US" sz="2000" dirty="0"/>
              <a:t>        </a:t>
            </a:r>
            <a:r>
              <a:rPr lang="en-US" sz="2000" b="1" dirty="0"/>
              <a:t>print</a:t>
            </a:r>
            <a:r>
              <a:rPr lang="en-US" sz="2000" dirty="0"/>
              <a:t> "Pass when value </a:t>
            </a:r>
            <a:r>
              <a:rPr lang="en-US" sz="2000" dirty="0" err="1"/>
              <a:t>is",i</a:t>
            </a:r>
            <a:r>
              <a:rPr lang="en-US" sz="2000" dirty="0"/>
              <a:t>  </a:t>
            </a:r>
          </a:p>
          <a:p>
            <a:r>
              <a:rPr lang="en-US" sz="2000" dirty="0"/>
              <a:t>    </a:t>
            </a:r>
            <a:r>
              <a:rPr lang="en-US" sz="2000" b="1" dirty="0"/>
              <a:t>print</a:t>
            </a:r>
            <a:r>
              <a:rPr lang="en-US" sz="2000" dirty="0"/>
              <a:t> </a:t>
            </a:r>
            <a:r>
              <a:rPr lang="en-US" sz="2000" dirty="0" err="1"/>
              <a:t>i</a:t>
            </a:r>
            <a:r>
              <a:rPr lang="en-US" sz="2000" dirty="0"/>
              <a:t>,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3048000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THANK YOU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463</Words>
  <Application>Microsoft Office PowerPoint</Application>
  <PresentationFormat>On-screen Show (4:3)</PresentationFormat>
  <Paragraphs>71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4</cp:revision>
  <dcterms:created xsi:type="dcterms:W3CDTF">2020-04-27T19:54:48Z</dcterms:created>
  <dcterms:modified xsi:type="dcterms:W3CDTF">2020-04-27T20:28:01Z</dcterms:modified>
</cp:coreProperties>
</file>