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3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6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7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62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81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1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99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5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39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2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7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resh\Desktop\terraform-infrastructure-as-code-7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" y="0"/>
            <a:ext cx="9121939" cy="684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93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Graph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builds a graph of all your resources, and parallelizes the creation and modification of any non-dependent resources.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this, Terraform builds infrastructure as efficiently as possible, and operators get insight into dependencies in their infrastructure.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20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Automation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sets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applied to your infrastructure with minimal human interaction.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previously mentioned execution plan and resource graph, you know exactly what Terraform will change and in what order, avoiding many possible human errors.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32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Terraform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an vendor independent application or tool.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is easy to understand and study.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fast when compared to AWS and Azure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multiple resources is very easy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import existing resources in to AWS/Azure with terraform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divide the code in to multiple files and execute.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51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of Terraform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Tier Applications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 service clusters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Disposable Environment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Schedulers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cloud Deployment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16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Multi-Tier 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is an ideal tool for building and managing these infrastructures.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can be described as a collection of resources, and the dependencies between each tier are handled automatically;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ensure the database tier is available before the web servers are started and that the load balancers are aware of the web nodes.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693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Self-Service Cluster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Terraform, the knowledge of how to build and scale a service can be codified in a configuration.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 can be shared within an organization enabling customer teams to use the configuration as a black box and use Terraform as a tool to manage their services.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91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Disposable Environment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Terraform, the production environment can be codified and then shared with staging, QA or dev.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 can be used to rapidly spin up new environments to test in, and then be easily disposed of.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help tame the difficulty of maintaining parallel environments, and makes it practical to elastically create and destroy them.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039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Scheduler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is not limited to physical providers like AWS. Resource schedulers can be treated as a provider, enabling Terraform to request resources from them.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Terraform to be used in layers: to setup the physical infrastructure running the schedulers as well as provisioning onto the scheduled grid.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7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Cloud Deployment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Realizing multi-cloud deployments can be very challenging as many existing tools for infrastructure management are cloud-specific.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cloud-agnostic and allows a single configuration to be used to manage multiple providers, and to even handle cross-cloud dependencies.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management and orchestration, helping operators build large-scale multi-cloud infrastructures.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338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Naresh\Desktop\terraform-infrastructure-as-code-4-6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9484"/>
            <a:ext cx="9425555" cy="707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0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CFT and Terraform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Terraform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Terraform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of Terraform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Configuration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03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Configuration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Naresh\Desktop\terraform-infrastructure-as-code-27-6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459398"/>
            <a:ext cx="6984776" cy="524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39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Naresh\Desktop\abou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605163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66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:\Users\Naresh\Desktop\terraform-infrastructure-as-code-21-6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" y="-6749"/>
            <a:ext cx="9036496" cy="678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738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4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CFT and Terraform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 Uses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CloudFormation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-JSON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 uses Azure Resource Manager(ARM) Templates –JSON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uses They developed Their own language is called as - HCL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85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exchange AWS CFT with Azure ARM and vice versa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is complex and steep learning curve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 and CFT Deployment is slow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Loops for multiple resources are not easy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of existing resources(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VM,NW,Subnet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not that easy or not possible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divide the code in to multiple files in a single deployment.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02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Terraform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Terraform 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code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plans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graph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Automation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terraform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is a tool for building, changing, and versioning infrastructure safely and efficiently. Terraform can manage existing and popular service providers as well as custom in-house solutions.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files describe to Terraform the components needed to run a single application or your entire datacenter.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2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generates an execution plan describing what it will do to reach the desired state, and then executes it to build the described infrastructure.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configuration changes, Terraform is able to determine what changed and create incremental execution plans which can be applied.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9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is described using a high-level configuration syntax.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 blueprint of your datacenter to be versioned and treated as you would any other code.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infrastructure can be shared and re-used.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Plans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has a "planning" step where it generates an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plan shows what Terraform will do when you call apply.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you avoid any surprises when Terraform manipulates infrastructure.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07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698</Words>
  <Application>Microsoft Office PowerPoint</Application>
  <PresentationFormat>On-screen Show (4:3)</PresentationFormat>
  <Paragraphs>79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Contents</vt:lpstr>
      <vt:lpstr>Difference between CFT and Terraform</vt:lpstr>
      <vt:lpstr>Challenges</vt:lpstr>
      <vt:lpstr>Introduction To Terraform</vt:lpstr>
      <vt:lpstr>What is terraform</vt:lpstr>
      <vt:lpstr>PowerPoint Presentation</vt:lpstr>
      <vt:lpstr>Infrastructure as a code</vt:lpstr>
      <vt:lpstr>Execution Plans</vt:lpstr>
      <vt:lpstr>Resource Graph</vt:lpstr>
      <vt:lpstr>Change Automation</vt:lpstr>
      <vt:lpstr>Advantages of Terraform</vt:lpstr>
      <vt:lpstr>Use Cases of Terraform</vt:lpstr>
      <vt:lpstr>Multi-Tier Application</vt:lpstr>
      <vt:lpstr>Self-Service Cluster</vt:lpstr>
      <vt:lpstr>Disposable Environment</vt:lpstr>
      <vt:lpstr>Resource Scheduler</vt:lpstr>
      <vt:lpstr>Multi Cloud Deployment</vt:lpstr>
      <vt:lpstr>PowerPoint Presentation</vt:lpstr>
      <vt:lpstr>Example Configuration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</dc:creator>
  <cp:lastModifiedBy>Naresh</cp:lastModifiedBy>
  <cp:revision>6</cp:revision>
  <dcterms:created xsi:type="dcterms:W3CDTF">2020-04-23T08:56:03Z</dcterms:created>
  <dcterms:modified xsi:type="dcterms:W3CDTF">2020-04-23T09:52:23Z</dcterms:modified>
</cp:coreProperties>
</file>