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2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9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6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57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2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6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1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2A47-C557-4DEE-9035-9CD54E09EB2C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ADEC-011E-42BA-9870-775EF94E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9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STRINGS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0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 is String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1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characters is called String.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supports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 to represent string type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objects are immutable objects that mean we can’t modify the existing string object.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string supports both concatenation and multiplication of string objects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5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order is preserved in string objects.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character in the string object is represented with unique index.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supports both forward and backward indexes.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index starts with o and negative index starts with -1.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string with single quote name=‘Python'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print(name)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string with double quotes  name=“Python“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print(name)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6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Capitalize(): this function converts first letter of first word in the given string into upper case.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str1='python developer‘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str1.capitalize()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2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Title(): this function converts first character of each word in the given string into upper case.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str1='python developer‘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str1.title()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6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Islower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this function checks whether the given string contains all lower case letters or not.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all are lower case then it will return True else False.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str1='python developer'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str1.islower() str2="Python“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str2.islower()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5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isupper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():this function checks whether the given string contains all upper case letters or not.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all are upper case then it will return True else False.str1='python developer' str1.isupper()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PYTHON STRINGS </vt:lpstr>
      <vt:lpstr>PowerPoint Presentation</vt:lpstr>
      <vt:lpstr>PowerPoint Presentation</vt:lpstr>
      <vt:lpstr>PowerPoint Presentation</vt:lpstr>
      <vt:lpstr>PowerPoint Presentation</vt:lpstr>
      <vt:lpstr>String Methods </vt:lpstr>
      <vt:lpstr>PowerPoint Presentation</vt:lpstr>
      <vt:lpstr>PowerPoint Presentation</vt:lpstr>
      <vt:lpstr>PowerPoint Presentation</vt:lpstr>
      <vt:lpstr>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</dc:creator>
  <cp:lastModifiedBy>Naresh</cp:lastModifiedBy>
  <cp:revision>3</cp:revision>
  <dcterms:created xsi:type="dcterms:W3CDTF">2020-04-20T20:45:35Z</dcterms:created>
  <dcterms:modified xsi:type="dcterms:W3CDTF">2020-04-20T21:13:26Z</dcterms:modified>
</cp:coreProperties>
</file>