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2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5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3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F4C-D923-4880-B551-C203D3E93354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8F4C-D923-4880-B551-C203D3E93354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0FD2-E1C4-4C03-8924-BB03453B6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4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for_loop.htm" TargetMode="External"/><Relationship Id="rId2" Type="http://schemas.openxmlformats.org/officeDocument/2006/relationships/hyperlink" Target="https://www.tutorialspoint.com/python/python_while_loo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ython/python_nested_loop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CONCEPTS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9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61005"/>
              </p:ext>
            </p:extLst>
          </p:nvPr>
        </p:nvGraphicFramePr>
        <p:xfrm>
          <a:off x="179512" y="332656"/>
          <a:ext cx="8136904" cy="6048672"/>
        </p:xfrm>
        <a:graphic>
          <a:graphicData uri="http://schemas.openxmlformats.org/drawingml/2006/table">
            <a:tbl>
              <a:tblPr/>
              <a:tblGrid>
                <a:gridCol w="1113471"/>
                <a:gridCol w="7023433"/>
              </a:tblGrid>
              <a:tr h="61811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Loop Type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20754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2" tooltip="WHILE loop in Python"/>
                        </a:rPr>
                        <a:t>while loop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Repeats a statement or group of statements while a given condition is TRUE. It tests the condition before executing the loop body.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18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 tooltip="FOR loop in Python"/>
                        </a:rPr>
                        <a:t>for loop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Executes a sequence of statements multiple times and abbreviates the code that manages the loop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82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 tooltip="nested loops in Python"/>
                        </a:rPr>
                        <a:t>nested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 tooltip="nested loops in Python"/>
                        </a:rPr>
                        <a:t>loops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can use one or more loop inside any another while, for or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do..while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loop.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83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8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1366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organized, reusable code that is used to perform a single, related action.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modularity for your application and a high degree of code reusing.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functions to provide the required functionality. Here are simple rules to define a function in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blocks begin with the keyword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followed by the function name and parentheses ( ( ) 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input parameters or arguments should be placed within these parentheses. You can also define parameters inside these parentheses.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statement of a function can be an optional statement - the documentation string of the function or 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block within every function starts with a colon (:) and is indented.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return [expression] exits a function, optionally passing back an expression to the caller. A return statement with no arguments is the same as return None.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[expression]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prints a passed string into this function"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("I'm first call to user defined function!")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("Again second call to the same function")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8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statements are executed sequentially: The first statement in a function is executed first, followed by the second, and so 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a situation when you need to execute a block of code several number of times.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CONCEPTS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 </vt:lpstr>
      <vt:lpstr>PowerPoint Presentation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Naresh</cp:lastModifiedBy>
  <cp:revision>5</cp:revision>
  <dcterms:created xsi:type="dcterms:W3CDTF">2020-04-17T18:27:07Z</dcterms:created>
  <dcterms:modified xsi:type="dcterms:W3CDTF">2020-04-17T22:07:30Z</dcterms:modified>
</cp:coreProperties>
</file>