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26D9-C984-DA47-BB10-F597F31B3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Python-06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8987-C1E6-C446-866F-905432E7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#We can also shuffle items in a list,by using shuffle function.</a:t>
            </a:r>
            <a:endParaRPr lang="en-GB"/>
          </a:p>
          <a:p>
            <a:r>
              <a:rPr lang="en-US"/>
              <a:t>#We need to import shuffle function from the library.</a:t>
            </a:r>
            <a:endParaRPr lang="en-GB"/>
          </a:p>
          <a:p>
            <a:r>
              <a:rPr lang="en-US"/>
              <a:t>#To import that we need to use the following line of code.</a:t>
            </a:r>
            <a:endParaRPr lang="en-GB"/>
          </a:p>
          <a:p>
            <a:pPr marL="400050" lvl="1" indent="0">
              <a:buNone/>
            </a:pPr>
            <a:r>
              <a:rPr lang="en-US"/>
              <a:t>from random import shuffle</a:t>
            </a:r>
            <a:endParaRPr lang="en-GB"/>
          </a:p>
          <a:p>
            <a:pPr marL="400050" lvl="1" indent="0">
              <a:buNone/>
            </a:pPr>
            <a:r>
              <a:rPr lang="en-US"/>
              <a:t>l1=[1,2,3,4,5,6]</a:t>
            </a:r>
            <a:endParaRPr lang="en-GB"/>
          </a:p>
          <a:p>
            <a:pPr marL="400050" lvl="1" indent="0">
              <a:buNone/>
            </a:pPr>
            <a:r>
              <a:rPr lang="en-US"/>
              <a:t>shuffle(l1)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print(l1)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16EA-D7EC-4643-A1B7-4337DADD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#We can also grab a random integer from a number range by using 'randint’.</a:t>
            </a:r>
            <a:endParaRPr lang="en-GB"/>
          </a:p>
          <a:p>
            <a:r>
              <a:rPr lang="en-US"/>
              <a:t>#For that we need to import 'randint' function from the library.</a:t>
            </a:r>
            <a:endParaRPr lang="en-GB"/>
          </a:p>
          <a:p>
            <a:pPr marL="400050" lvl="1" indent="0">
              <a:buNone/>
            </a:pPr>
            <a:r>
              <a:rPr lang="en-US"/>
              <a:t>from random import randi</a:t>
            </a:r>
            <a:r>
              <a:rPr lang="en-GB"/>
              <a:t>n</a:t>
            </a:r>
            <a:r>
              <a:rPr lang="en-US"/>
              <a:t>t</a:t>
            </a:r>
            <a:endParaRPr lang="en-GB"/>
          </a:p>
          <a:p>
            <a:pPr marL="400050" lvl="1" indent="0">
              <a:buNone/>
            </a:pPr>
            <a:r>
              <a:rPr lang="en-GB"/>
              <a:t>l</a:t>
            </a:r>
            <a:r>
              <a:rPr lang="en-US"/>
              <a:t>2=randint(0,100)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print(l2)</a:t>
            </a:r>
          </a:p>
        </p:txBody>
      </p:sp>
    </p:spTree>
    <p:extLst>
      <p:ext uri="{BB962C8B-B14F-4D97-AF65-F5344CB8AC3E}">
        <p14:creationId xmlns:p14="http://schemas.microsoft.com/office/powerpoint/2010/main" val="367141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4C14D8A-6B58-134D-850E-10CFACD9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9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D513-ECAC-FA4A-AC1B-81A2B8E3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70" y="1501036"/>
            <a:ext cx="10554574" cy="3636511"/>
          </a:xfrm>
        </p:spPr>
        <p:txBody>
          <a:bodyPr>
            <a:normAutofit/>
          </a:bodyPr>
          <a:lstStyle/>
          <a:p>
            <a:r>
              <a:rPr lang="en-US"/>
              <a:t>#We can also give input to a program by using 'input'keyword.</a:t>
            </a:r>
            <a:endParaRPr lang="en-GB"/>
          </a:p>
          <a:p>
            <a:pPr marL="400050" lvl="1" indent="0">
              <a:buNone/>
            </a:pPr>
            <a:r>
              <a:rPr lang="en-US"/>
              <a:t>name=input('enter ur name:’)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print(name)</a:t>
            </a:r>
            <a:endParaRPr lang="en-GB"/>
          </a:p>
          <a:p>
            <a:pPr marL="285750"/>
            <a:r>
              <a:rPr lang="en-US"/>
              <a:t>#But the problem with input is that it considers its input as string.</a:t>
            </a:r>
            <a:endParaRPr lang="en-GB"/>
          </a:p>
          <a:p>
            <a:pPr marL="285750"/>
            <a:r>
              <a:rPr lang="en-US"/>
              <a:t>#lets see a example for it</a:t>
            </a:r>
            <a:endParaRPr lang="en-GB"/>
          </a:p>
          <a:p>
            <a:pPr marL="400050" lvl="1" indent="0">
              <a:buNone/>
            </a:pPr>
            <a:r>
              <a:rPr lang="en-US"/>
              <a:t>birthyear=input('enter ur birthyear:’)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print(birthyear)</a:t>
            </a:r>
            <a:endParaRPr lang="en-GB"/>
          </a:p>
          <a:p>
            <a:pPr marL="400050" lvl="1" indent="0">
              <a:buNone/>
            </a:pPr>
            <a:r>
              <a:rPr lang="en-US"/>
              <a:t>type_of_input=type(birthyear)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print(type_of_input)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4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F51D-79BC-5643-9651-69F76FF2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#When we look about the type of input it shows it as a 'string’.</a:t>
            </a:r>
            <a:endParaRPr lang="en-GB"/>
          </a:p>
          <a:p>
            <a:r>
              <a:rPr lang="en-US"/>
              <a:t>#By which we can understands that 'input' function considers the input given to it as a'string' by default.</a:t>
            </a:r>
            <a:endParaRPr lang="en-GB"/>
          </a:p>
          <a:p>
            <a:r>
              <a:rPr lang="en-US"/>
              <a:t>#As we entered a number as an input.</a:t>
            </a:r>
            <a:endParaRPr lang="en-GB"/>
          </a:p>
          <a:p>
            <a:r>
              <a:rPr lang="en-US"/>
              <a:t>#So we can change its datatype in the output itself.</a:t>
            </a:r>
            <a:endParaRPr lang="en-GB"/>
          </a:p>
          <a:p>
            <a:pPr marL="400050" lvl="1" indent="0">
              <a:buNone/>
            </a:pPr>
            <a:r>
              <a:rPr lang="en-GB"/>
              <a:t>x</a:t>
            </a:r>
            <a:r>
              <a:rPr lang="en-US"/>
              <a:t>=int(birthyear)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print(x)</a:t>
            </a:r>
            <a:endParaRPr lang="en-GB"/>
          </a:p>
          <a:p>
            <a:pPr marL="400050" lvl="1" indent="0">
              <a:buNone/>
            </a:pPr>
            <a:r>
              <a:rPr lang="en-US"/>
              <a:t>y=type(x)</a:t>
            </a:r>
            <a:endParaRPr lang="en-GB"/>
          </a:p>
          <a:p>
            <a:pPr marL="400050" lvl="1" indent="0">
              <a:buNone/>
            </a:pPr>
            <a:r>
              <a:rPr lang="en-GB"/>
              <a:t>p</a:t>
            </a:r>
            <a:r>
              <a:rPr lang="en-US"/>
              <a:t>rint(y)</a:t>
            </a:r>
            <a:endParaRPr lang="en-GB"/>
          </a:p>
          <a:p>
            <a:r>
              <a:rPr lang="en-US"/>
              <a:t>#Here we can see that the datatype got changed,as the output is int.</a:t>
            </a:r>
          </a:p>
        </p:txBody>
      </p:sp>
    </p:spTree>
    <p:extLst>
      <p:ext uri="{BB962C8B-B14F-4D97-AF65-F5344CB8AC3E}">
        <p14:creationId xmlns:p14="http://schemas.microsoft.com/office/powerpoint/2010/main" val="418696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14C4B16-5A3F-3941-99FB-003FFD05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9DF-EE03-6D47-891D-BC1A1C60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Comprehensive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4166-351E-DA45-8EA6-32729AF1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#We can create a list automatically by using for-loop</a:t>
            </a:r>
            <a:endParaRPr lang="en-GB"/>
          </a:p>
          <a:p>
            <a:r>
              <a:rPr lang="en-US"/>
              <a:t>#But it work for integers.Consider that if we want the items in a string to be placed in a list.</a:t>
            </a:r>
            <a:endParaRPr lang="en-GB"/>
          </a:p>
          <a:p>
            <a:r>
              <a:rPr lang="en-US"/>
              <a:t>#So for that we can use some techniques and functions called list </a:t>
            </a:r>
            <a:r>
              <a:rPr lang="en-GB"/>
              <a:t>comprehensions. </a:t>
            </a:r>
          </a:p>
          <a:p>
            <a:pPr marL="400050" lvl="1" indent="0">
              <a:buNone/>
            </a:pPr>
            <a:r>
              <a:rPr lang="en-US"/>
              <a:t>s1='shiva’</a:t>
            </a:r>
            <a:endParaRPr lang="en-GB"/>
          </a:p>
          <a:p>
            <a:pPr marL="400050" lvl="1" indent="0">
              <a:buNone/>
            </a:pPr>
            <a:r>
              <a:rPr lang="en-GB"/>
              <a:t>l</a:t>
            </a:r>
            <a:r>
              <a:rPr lang="en-US"/>
              <a:t>1=[]</a:t>
            </a:r>
            <a:endParaRPr lang="en-GB"/>
          </a:p>
          <a:p>
            <a:pPr marL="400050" lvl="1" indent="0">
              <a:buNone/>
            </a:pPr>
            <a:r>
              <a:rPr lang="en-US"/>
              <a:t>for letter in s1:</a:t>
            </a:r>
            <a:endParaRPr lang="en-GB"/>
          </a:p>
          <a:p>
            <a:pPr marL="400050" lvl="1" indent="0">
              <a:buNone/>
            </a:pPr>
            <a:r>
              <a:rPr lang="en-US"/>
              <a:t>    l1.append(letter)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print(l1)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8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E1CA-A74E-1F45-9956-C4EBB900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#We can also break the obove statement into more simplest form.</a:t>
            </a:r>
            <a:endParaRPr lang="en-GB"/>
          </a:p>
          <a:p>
            <a:pPr marL="400050" lvl="1" indent="0">
              <a:buNone/>
            </a:pPr>
            <a:r>
              <a:rPr lang="en-US"/>
              <a:t>s2='hello’</a:t>
            </a:r>
            <a:endParaRPr lang="en-GB"/>
          </a:p>
          <a:p>
            <a:pPr marL="400050" lvl="1" indent="0">
              <a:buNone/>
            </a:pPr>
            <a:r>
              <a:rPr lang="en-US"/>
              <a:t>l2=[le1 for le1 in  s2]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print(l2)</a:t>
            </a:r>
            <a:endParaRPr lang="en-GB"/>
          </a:p>
          <a:p>
            <a:pPr marL="285750"/>
            <a:r>
              <a:rPr lang="en-US"/>
              <a:t>#We can also try some other thing to make it simple.</a:t>
            </a:r>
            <a:endParaRPr lang="en-GB"/>
          </a:p>
          <a:p>
            <a:pPr marL="400050" lvl="1" indent="0">
              <a:buNone/>
            </a:pPr>
            <a:r>
              <a:rPr lang="en-GB"/>
              <a:t>l</a:t>
            </a:r>
            <a:r>
              <a:rPr lang="en-US"/>
              <a:t>3=[le2 for le2 in 'world’]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print(l3)</a:t>
            </a:r>
            <a:endParaRPr lang="en-GB"/>
          </a:p>
          <a:p>
            <a:pPr marL="285750"/>
            <a:r>
              <a:rPr lang="en-US"/>
              <a:t>#These are the simplest ways to put items in a string into a list.</a:t>
            </a:r>
            <a:endParaRPr lang="en-GB"/>
          </a:p>
          <a:p>
            <a:r>
              <a:rPr lang="en-US"/>
              <a:t>#We can use range function to put the numbers into a list.</a:t>
            </a:r>
            <a:endParaRPr lang="en-GB"/>
          </a:p>
          <a:p>
            <a:pPr marL="400050" lvl="1" indent="0">
              <a:buNone/>
            </a:pPr>
            <a:r>
              <a:rPr lang="en-US"/>
              <a:t>l4=[num for num in range(1,11)]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print(l4)</a:t>
            </a:r>
          </a:p>
        </p:txBody>
      </p:sp>
    </p:spTree>
    <p:extLst>
      <p:ext uri="{BB962C8B-B14F-4D97-AF65-F5344CB8AC3E}">
        <p14:creationId xmlns:p14="http://schemas.microsoft.com/office/powerpoint/2010/main" val="393491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3F93FD-2EAB-F147-9EDC-C0BB3B3C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E4AE-0328-284B-9BC6-8B9FD90E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#There are certain other operations we can do using these comprehensive types they are</a:t>
            </a:r>
            <a:endParaRPr lang="en-GB"/>
          </a:p>
          <a:p>
            <a:r>
              <a:rPr lang="en-US"/>
              <a:t>#If we want to find the square of numbers of certain range and place them in a list.</a:t>
            </a:r>
            <a:endParaRPr lang="en-GB"/>
          </a:p>
          <a:p>
            <a:pPr marL="400050" lvl="1" indent="0">
              <a:buNone/>
            </a:pPr>
            <a:r>
              <a:rPr lang="en-US"/>
              <a:t>l1=[num**2 for num in range(1,5)]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print(l1)</a:t>
            </a:r>
            <a:endParaRPr lang="en-GB"/>
          </a:p>
          <a:p>
            <a:r>
              <a:rPr lang="en-US"/>
              <a:t>#We can also find cube roots of the number of certain range and put them in a list.</a:t>
            </a:r>
            <a:endParaRPr lang="en-GB"/>
          </a:p>
          <a:p>
            <a:pPr marL="400050" lvl="1" indent="0">
              <a:buNone/>
            </a:pPr>
            <a:r>
              <a:rPr lang="en-US"/>
              <a:t>l2=[num**3 for num in range(1,10)]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print(l2)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884F-D33A-F044-B124-B498988A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Useful functions: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C3A0-8CB4-5A4F-86D2-1154161D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/>
              <a:t>#Here is a operator in python which is used to automatically enter the numbers in to a list.</a:t>
            </a:r>
            <a:endParaRPr lang="en-GB"/>
          </a:p>
          <a:p>
            <a:r>
              <a:rPr lang="en-US"/>
              <a:t>#The operator we use is 'range' operator.</a:t>
            </a:r>
            <a:endParaRPr lang="en-GB"/>
          </a:p>
          <a:p>
            <a:r>
              <a:rPr lang="en-US"/>
              <a:t>for num in range(0,11,2):</a:t>
            </a:r>
            <a:endParaRPr lang="en-GB"/>
          </a:p>
          <a:p>
            <a:pPr marL="400050" lvl="1" indent="0">
              <a:buNone/>
            </a:pPr>
            <a:r>
              <a:rPr lang="en-US"/>
              <a:t>    print(num)</a:t>
            </a:r>
            <a:endParaRPr lang="en-GB"/>
          </a:p>
          <a:p>
            <a:pPr marL="285750"/>
            <a:r>
              <a:rPr lang="en-US"/>
              <a:t>#if want to place it in the list.</a:t>
            </a:r>
            <a:endParaRPr lang="en-GB"/>
          </a:p>
          <a:p>
            <a:pPr marL="400050" lvl="1" indent="0">
              <a:buNone/>
            </a:pPr>
            <a:r>
              <a:rPr lang="en-US"/>
              <a:t>a=list(range(2,11,2))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print(a)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7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12FA-6BF1-734C-813D-371CEE6D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#With in the list we can perform some other operations also,like putting all the even numbers together,numbers which are divisable by '3' in between 1-100,etc.</a:t>
            </a:r>
            <a:endParaRPr lang="en-GB"/>
          </a:p>
          <a:p>
            <a:pPr marL="400050" lvl="1" indent="0">
              <a:buNone/>
            </a:pPr>
            <a:r>
              <a:rPr lang="en-US"/>
              <a:t>l3=[num for num in range(1,100) if num%3==0]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print(l3)</a:t>
            </a:r>
            <a:endParaRPr lang="en-GB"/>
          </a:p>
          <a:p>
            <a:pPr marL="285750"/>
            <a:r>
              <a:rPr lang="en-US"/>
              <a:t>#Here is a program in which an profit amount of 25,000 rupees divided to a grow of people based on the investment percent they put in the business.</a:t>
            </a:r>
            <a:endParaRPr lang="en-GB"/>
          </a:p>
          <a:p>
            <a:pPr marL="400050" lvl="1" indent="0">
              <a:buNone/>
            </a:pPr>
            <a:r>
              <a:rPr lang="en-US"/>
              <a:t>total_profit=25000</a:t>
            </a:r>
            <a:endParaRPr lang="en-GB"/>
          </a:p>
          <a:p>
            <a:pPr marL="400050" lvl="1" indent="0">
              <a:buNone/>
            </a:pPr>
            <a:r>
              <a:rPr lang="en-US"/>
              <a:t>percentage_of_investment=[40,20,22,18]</a:t>
            </a:r>
            <a:endParaRPr lang="en-GB"/>
          </a:p>
          <a:p>
            <a:pPr marL="400050" lvl="1" indent="0">
              <a:buNone/>
            </a:pPr>
            <a:r>
              <a:rPr lang="en-US"/>
              <a:t>amount_tobe_shared=[(total_profit*share)/100 for share in percentage_of_investment]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print(amount_tobe_shared)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75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906F-893C-ED4F-8DFE-ACDC8CC6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/>
            <a:r>
              <a:rPr lang="en-US"/>
              <a:t>#Lets consider if we want to print only the persons profit whose share is less than 40%.</a:t>
            </a:r>
            <a:endParaRPr lang="en-GB"/>
          </a:p>
          <a:p>
            <a:pPr marL="400050" lvl="1" indent="0">
              <a:buNone/>
            </a:pPr>
            <a:r>
              <a:rPr lang="en-US"/>
              <a:t>share_less_than_40_percent=[(total_profit*share)/100 </a:t>
            </a:r>
            <a:endParaRPr lang="en-GB"/>
          </a:p>
          <a:p>
            <a:pPr marL="400050" lvl="1" indent="0">
              <a:buNone/>
            </a:pPr>
            <a:r>
              <a:rPr lang="en-US"/>
              <a:t>for share in percentage_of_investment if share&lt;40]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print(share_less_than_40_percent)</a:t>
            </a:r>
          </a:p>
        </p:txBody>
      </p:sp>
    </p:spTree>
    <p:extLst>
      <p:ext uri="{BB962C8B-B14F-4D97-AF65-F5344CB8AC3E}">
        <p14:creationId xmlns:p14="http://schemas.microsoft.com/office/powerpoint/2010/main" val="248133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3E4D5BB-3CDC-574F-A044-EF86A60D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92C2-CCEF-7446-984A-FFE4AA4E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#Here are some programs to show how list comprehension works.</a:t>
            </a:r>
            <a:endParaRPr lang="en-GB"/>
          </a:p>
          <a:p>
            <a:r>
              <a:rPr lang="en-US"/>
              <a:t>#Consider a program to print on the words which starts with letter 'w’.</a:t>
            </a:r>
            <a:endParaRPr lang="en-GB"/>
          </a:p>
          <a:p>
            <a:pPr marL="400050" lvl="1" indent="0">
              <a:buNone/>
            </a:pPr>
            <a:r>
              <a:rPr lang="en-US"/>
              <a:t>s1='print the words which starts with s in this sentence’</a:t>
            </a:r>
            <a:endParaRPr lang="en-GB"/>
          </a:p>
          <a:p>
            <a:pPr marL="400050" lvl="1" indent="0">
              <a:buNone/>
            </a:pPr>
            <a:r>
              <a:rPr lang="en-US"/>
              <a:t>for word in s1.split():</a:t>
            </a:r>
            <a:endParaRPr lang="en-GB"/>
          </a:p>
          <a:p>
            <a:pPr marL="400050" lvl="1" indent="0">
              <a:buNone/>
            </a:pPr>
            <a:r>
              <a:rPr lang="en-US"/>
              <a:t>    if word[0] =='w’:</a:t>
            </a:r>
            <a:endParaRPr lang="en-GB"/>
          </a:p>
          <a:p>
            <a:pPr marL="400050" lvl="1" indent="0">
              <a:buNone/>
            </a:pPr>
            <a:r>
              <a:rPr lang="en-US"/>
              <a:t>        l=[word]</a:t>
            </a:r>
            <a:endParaRPr lang="en-GB"/>
          </a:p>
          <a:p>
            <a:pPr marL="400050" lvl="1" indent="0">
              <a:buNone/>
            </a:pPr>
            <a:r>
              <a:rPr lang="en-US"/>
              <a:t>        print(l)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5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65BC-A3B2-4840-97B8-BC8DA8F1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#By using the above lines of code we can print the words which start with 'w’.</a:t>
            </a:r>
            <a:endParaRPr lang="en-GB"/>
          </a:p>
          <a:p>
            <a:r>
              <a:rPr lang="en-US"/>
              <a:t>#We can also put those words in a list.</a:t>
            </a:r>
            <a:endParaRPr lang="en-GB"/>
          </a:p>
          <a:p>
            <a:pPr marL="400050" lvl="1" indent="0">
              <a:buNone/>
            </a:pPr>
            <a:r>
              <a:rPr lang="en-GB"/>
              <a:t>l</a:t>
            </a:r>
            <a:r>
              <a:rPr lang="en-US"/>
              <a:t>1=[word for word in s1.split() if word[0]=='w’]</a:t>
            </a:r>
            <a:endParaRPr lang="en-GB"/>
          </a:p>
          <a:p>
            <a:pPr marL="400050" lvl="1" indent="0">
              <a:buNone/>
            </a:pPr>
            <a:r>
              <a:rPr lang="en-US"/>
              <a:t>print(l1)</a:t>
            </a:r>
          </a:p>
        </p:txBody>
      </p:sp>
    </p:spTree>
    <p:extLst>
      <p:ext uri="{BB962C8B-B14F-4D97-AF65-F5344CB8AC3E}">
        <p14:creationId xmlns:p14="http://schemas.microsoft.com/office/powerpoint/2010/main" val="265548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CE3FDA9-0355-864F-84B5-39C9EF4D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179-6CF9-4B41-BF61-55BCD44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386" y="3429000"/>
            <a:ext cx="2811657" cy="751812"/>
          </a:xfrm>
        </p:spPr>
        <p:txBody>
          <a:bodyPr/>
          <a:lstStyle/>
          <a:p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73E1-5EB5-AD47-9B33-A855C3DE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/>
            <a:r>
              <a:rPr lang="en-US"/>
              <a:t>#There are some operator which is used to print a letter in a string and index of the string</a:t>
            </a:r>
            <a:endParaRPr lang="en-GB"/>
          </a:p>
          <a:p>
            <a:pPr marL="400050" lvl="1" indent="0">
              <a:buNone/>
            </a:pPr>
            <a:r>
              <a:rPr lang="en-US"/>
              <a:t>index=0</a:t>
            </a:r>
            <a:endParaRPr lang="en-GB"/>
          </a:p>
          <a:p>
            <a:pPr marL="400050" lvl="1" indent="0">
              <a:buNone/>
            </a:pPr>
            <a:r>
              <a:rPr lang="en-US"/>
              <a:t>word='shiva’</a:t>
            </a:r>
            <a:endParaRPr lang="en-GB"/>
          </a:p>
          <a:p>
            <a:pPr marL="400050" lvl="1" indent="0">
              <a:buNone/>
            </a:pPr>
            <a:r>
              <a:rPr lang="en-US"/>
              <a:t>for letter in word:</a:t>
            </a:r>
            <a:endParaRPr lang="en-GB"/>
          </a:p>
          <a:p>
            <a:pPr marL="400050" lvl="1" indent="0">
              <a:buNone/>
            </a:pPr>
            <a:r>
              <a:rPr lang="en-US"/>
              <a:t>    print((index,letter))</a:t>
            </a:r>
            <a:endParaRPr lang="en-GB"/>
          </a:p>
          <a:p>
            <a:pPr marL="400050" lvl="1" indent="0">
              <a:buNone/>
            </a:pPr>
            <a:r>
              <a:rPr lang="en-US"/>
              <a:t>    index=index+1</a:t>
            </a:r>
            <a:endParaRPr lang="en-GB"/>
          </a:p>
          <a:p>
            <a:pPr marL="285750"/>
            <a:r>
              <a:rPr lang="en-US"/>
              <a:t>#For the above program we are gonna get a tuple as a output,with the letter and its corresponding index.</a:t>
            </a:r>
            <a:endParaRPr lang="en-GB"/>
          </a:p>
          <a:p>
            <a:pPr marL="285750"/>
            <a:r>
              <a:rPr lang="en-US"/>
              <a:t>#We can also auto generate these by using the 'enumerate' </a:t>
            </a:r>
            <a:r>
              <a:rPr lang="en-GB"/>
              <a:t>keyword</a:t>
            </a:r>
            <a:r>
              <a:rPr lang="en-US"/>
              <a:t>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3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55E1-4C99-CE46-AD18-CFEB89BA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item in enumerate(word):</a:t>
            </a:r>
            <a:endParaRPr lang="en-GB"/>
          </a:p>
          <a:p>
            <a:pPr marL="400050" lvl="1" indent="0">
              <a:buNone/>
            </a:pPr>
            <a:r>
              <a:rPr lang="en-US"/>
              <a:t>    print(item)</a:t>
            </a:r>
            <a:endParaRPr lang="en-GB"/>
          </a:p>
          <a:p>
            <a:r>
              <a:rPr lang="en-US"/>
              <a:t>#We can also combine two lists by using 'zip' function</a:t>
            </a:r>
            <a:endParaRPr lang="en-GB"/>
          </a:p>
          <a:p>
            <a:pPr marL="400050" lvl="1" indent="0">
              <a:buNone/>
            </a:pPr>
            <a:r>
              <a:rPr lang="en-US"/>
              <a:t>l1=[1,2,3]</a:t>
            </a:r>
            <a:endParaRPr lang="en-GB"/>
          </a:p>
          <a:p>
            <a:pPr marL="400050" lvl="1" indent="0">
              <a:buNone/>
            </a:pPr>
            <a:r>
              <a:rPr lang="en-US"/>
              <a:t>l2=['a','b','c’]</a:t>
            </a:r>
            <a:endParaRPr lang="en-GB"/>
          </a:p>
          <a:p>
            <a:pPr marL="400050" lvl="1" indent="0">
              <a:buNone/>
            </a:pPr>
            <a:r>
              <a:rPr lang="en-US"/>
              <a:t>for items in zip(l1,l2):</a:t>
            </a:r>
            <a:endParaRPr lang="en-GB"/>
          </a:p>
          <a:p>
            <a:pPr marL="400050" lvl="1" indent="0">
              <a:buNone/>
            </a:pPr>
            <a:r>
              <a:rPr lang="en-US"/>
              <a:t>    print(items)</a:t>
            </a:r>
          </a:p>
        </p:txBody>
      </p:sp>
    </p:spTree>
    <p:extLst>
      <p:ext uri="{BB962C8B-B14F-4D97-AF65-F5344CB8AC3E}">
        <p14:creationId xmlns:p14="http://schemas.microsoft.com/office/powerpoint/2010/main" val="28822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358AB60-8DBD-6049-BF2E-7780A77F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7060-D692-4349-A9D3-C27F7090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#what if we try to combine lists of uneven size.</a:t>
            </a:r>
            <a:endParaRPr lang="en-GB"/>
          </a:p>
          <a:p>
            <a:pPr marL="400050" lvl="1" indent="0">
              <a:buNone/>
            </a:pPr>
            <a:r>
              <a:rPr lang="en-US"/>
              <a:t>l1=[1,2,3,4,5]</a:t>
            </a:r>
            <a:endParaRPr lang="en-GB"/>
          </a:p>
          <a:p>
            <a:pPr marL="400050" lvl="1" indent="0">
              <a:buNone/>
            </a:pPr>
            <a:r>
              <a:rPr lang="en-US"/>
              <a:t>l2=['a','b','c’]</a:t>
            </a:r>
            <a:endParaRPr lang="en-GB"/>
          </a:p>
          <a:p>
            <a:pPr marL="400050" lvl="1" indent="0">
              <a:buNone/>
            </a:pPr>
            <a:r>
              <a:rPr lang="en-US"/>
              <a:t>for items in zip(l1,l2):</a:t>
            </a:r>
            <a:endParaRPr lang="en-GB"/>
          </a:p>
          <a:p>
            <a:pPr marL="400050" lvl="1" indent="0">
              <a:buNone/>
            </a:pPr>
            <a:r>
              <a:rPr lang="en-US"/>
              <a:t>    print(items)</a:t>
            </a:r>
            <a:endParaRPr lang="en-GB"/>
          </a:p>
          <a:p>
            <a:pPr marL="285750"/>
            <a:r>
              <a:rPr lang="en-US"/>
              <a:t>#The output is going to be tuples they are (1,'a'),(2,'b'),(3,'c’).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0C6F-B7D3-7A4A-94AE-81D918CF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#Here we can see we only get three tuples as we have 5 items in the first list.</a:t>
            </a:r>
            <a:endParaRPr lang="en-GB"/>
          </a:p>
          <a:p>
            <a:r>
              <a:rPr lang="en-US"/>
              <a:t>#From these we can learn that zip funtion is going to consider the shortest list.</a:t>
            </a:r>
            <a:endParaRPr lang="en-GB"/>
          </a:p>
          <a:p>
            <a:r>
              <a:rPr lang="en-US"/>
              <a:t>#We can also check is some item in a list or not</a:t>
            </a:r>
            <a:endParaRPr lang="en-GB"/>
          </a:p>
          <a:p>
            <a:pPr marL="400050" lvl="1" indent="0">
              <a:buNone/>
            </a:pPr>
            <a:r>
              <a:rPr lang="en-US"/>
              <a:t>l3=[1,2,3]</a:t>
            </a:r>
            <a:endParaRPr lang="en-GB"/>
          </a:p>
          <a:p>
            <a:pPr marL="400050" lvl="1" indent="0">
              <a:buNone/>
            </a:pPr>
            <a:r>
              <a:rPr lang="en-US"/>
              <a:t>a='x' in l3</a:t>
            </a:r>
            <a:endParaRPr lang="en-GB"/>
          </a:p>
          <a:p>
            <a:pPr marL="400050" lvl="1" indent="0">
              <a:buNone/>
            </a:pPr>
            <a:r>
              <a:rPr lang="en-US"/>
              <a:t>print(a)</a:t>
            </a:r>
            <a:endParaRPr lang="en-GB"/>
          </a:p>
          <a:p>
            <a:pPr marL="400050" lvl="1" indent="0">
              <a:buNone/>
            </a:pPr>
            <a:r>
              <a:rPr lang="en-US"/>
              <a:t>#In the output we are going to get false which means the item 'x' is not in the list.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9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5497-9EEA-9646-BE3D-8F09B0A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B916-F3DE-3249-A2B5-56D827EA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#lets try to check strings.</a:t>
            </a:r>
            <a:endParaRPr lang="en-GB"/>
          </a:p>
          <a:p>
            <a:pPr marL="400050" lvl="1" indent="0">
              <a:buNone/>
            </a:pPr>
            <a:r>
              <a:rPr lang="en-US"/>
              <a:t>b='a' in 'shiva’</a:t>
            </a:r>
            <a:endParaRPr lang="en-GB"/>
          </a:p>
          <a:p>
            <a:pPr marL="400050" lvl="1" indent="0">
              <a:buNone/>
            </a:pPr>
            <a:r>
              <a:rPr lang="en-US"/>
              <a:t>print(b)</a:t>
            </a:r>
            <a:endParaRPr lang="en-GB"/>
          </a:p>
          <a:p>
            <a:pPr marL="285750"/>
            <a:r>
              <a:rPr lang="en-US"/>
              <a:t>#For integers in a  list to find the maximum or minimum numbers in it we can use 'max' and 'min' function.</a:t>
            </a:r>
            <a:endParaRPr lang="en-GB"/>
          </a:p>
          <a:p>
            <a:pPr marL="400050" lvl="1" indent="0">
              <a:buNone/>
            </a:pPr>
            <a:r>
              <a:rPr lang="en-GB"/>
              <a:t>l</a:t>
            </a:r>
            <a:r>
              <a:rPr lang="en-US"/>
              <a:t>4=[100,250,870,963]</a:t>
            </a:r>
            <a:endParaRPr lang="en-GB"/>
          </a:p>
          <a:p>
            <a:pPr marL="400050" lvl="1" indent="0">
              <a:buNone/>
            </a:pPr>
            <a:r>
              <a:rPr lang="en-US"/>
              <a:t>x=min(l4)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print(x)</a:t>
            </a:r>
            <a:endParaRPr lang="en-GB"/>
          </a:p>
          <a:p>
            <a:pPr marL="400050" lvl="1" indent="0">
              <a:buNone/>
            </a:pPr>
            <a:r>
              <a:rPr lang="en-US"/>
              <a:t>y=max(l4)</a:t>
            </a:r>
            <a:endParaRPr lang="en-GB"/>
          </a:p>
          <a:p>
            <a:pPr marL="400050" lvl="1" indent="0">
              <a:buNone/>
            </a:pPr>
            <a:r>
              <a:rPr lang="en-US"/>
              <a:t>print(y)</a:t>
            </a:r>
          </a:p>
        </p:txBody>
      </p:sp>
    </p:spTree>
    <p:extLst>
      <p:ext uri="{BB962C8B-B14F-4D97-AF65-F5344CB8AC3E}">
        <p14:creationId xmlns:p14="http://schemas.microsoft.com/office/powerpoint/2010/main" val="28523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634DBD3-5607-5347-BC33-C8A41564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8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Quotable</vt:lpstr>
      <vt:lpstr>Python-06</vt:lpstr>
      <vt:lpstr>Useful functions: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Comprehensive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Python-06</dc:title>
  <dc:creator>Unknown User</dc:creator>
  <cp:lastModifiedBy>Unknown User</cp:lastModifiedBy>
  <cp:revision>1</cp:revision>
  <dcterms:created xsi:type="dcterms:W3CDTF">2020-04-28T17:55:23Z</dcterms:created>
  <dcterms:modified xsi:type="dcterms:W3CDTF">2020-04-28T18:36:23Z</dcterms:modified>
</cp:coreProperties>
</file>