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DBC2-8BD0-4844-85D8-FD5AD1CEC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Python-04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3C346EF-2AF4-784C-8B0D-E4B4591A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5449-F392-4341-8EE1-E40CF7DD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For-loop:02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1ED8-3F7E-8043-84E2-E6E4C5DB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/>
              <a:t>#Here is a simple example to show how a for-loop works.</a:t>
            </a:r>
            <a:endParaRPr lang="en-GB"/>
          </a:p>
          <a:p>
            <a:pPr marL="457200" lvl="1" indent="0">
              <a:buNone/>
            </a:pPr>
            <a:r>
              <a:rPr lang="en-US"/>
              <a:t>my_list=[1,2,3,4,5,6,7,8,9,10]</a:t>
            </a:r>
            <a:endParaRPr lang="en-GB"/>
          </a:p>
          <a:p>
            <a:pPr marL="457200" lvl="1" indent="0">
              <a:buNone/>
            </a:pPr>
            <a:r>
              <a:rPr lang="en-US"/>
              <a:t>for num in my_list:  </a:t>
            </a:r>
            <a:endParaRPr lang="en-GB"/>
          </a:p>
          <a:p>
            <a:pPr marL="457200" lvl="1" indent="0">
              <a:buNone/>
            </a:pPr>
            <a:r>
              <a:rPr lang="en-US"/>
              <a:t>  print(num)</a:t>
            </a:r>
            <a:endParaRPr lang="en-GB"/>
          </a:p>
          <a:p>
            <a:r>
              <a:rPr lang="en-US"/>
              <a:t>#The above statement shows that how for-loop works for a list.</a:t>
            </a:r>
            <a:endParaRPr lang="en-GB"/>
          </a:p>
          <a:p>
            <a:r>
              <a:rPr lang="en-US"/>
              <a:t>#A program to show how a for-loop works for a tuple.</a:t>
            </a:r>
            <a:endParaRPr lang="en-GB"/>
          </a:p>
          <a:p>
            <a:pPr marL="457200" lvl="1" indent="0">
              <a:buNone/>
            </a:pPr>
            <a:r>
              <a:rPr lang="en-US"/>
              <a:t>t1=(1,2,3,4)</a:t>
            </a:r>
            <a:endParaRPr lang="en-GB"/>
          </a:p>
          <a:p>
            <a:pPr marL="457200" lvl="1" indent="0">
              <a:buNone/>
            </a:pPr>
            <a:r>
              <a:rPr lang="en-US"/>
              <a:t>for n1 in t1:  </a:t>
            </a:r>
            <a:endParaRPr lang="en-GB"/>
          </a:p>
          <a:p>
            <a:pPr marL="457200" lvl="1" indent="0">
              <a:buNone/>
            </a:pPr>
            <a:r>
              <a:rPr lang="en-US"/>
              <a:t>  print("hello")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0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446D-6417-6042-B46D-286CF78E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#Here is a program to show how tuple unpacking works.</a:t>
            </a:r>
            <a:endParaRPr lang="en-GB"/>
          </a:p>
          <a:p>
            <a:pPr marL="457200" lvl="1" indent="0">
              <a:buNone/>
            </a:pPr>
            <a:r>
              <a:rPr lang="en-US"/>
              <a:t>l1=[(1,2),(3,4),(5,6)]</a:t>
            </a:r>
            <a:endParaRPr lang="en-GB"/>
          </a:p>
          <a:p>
            <a:pPr marL="457200" lvl="1" indent="0">
              <a:buNone/>
            </a:pPr>
            <a:r>
              <a:rPr lang="en-US"/>
              <a:t>for t in l1:</a:t>
            </a:r>
            <a:endParaRPr lang="en-GB"/>
          </a:p>
          <a:p>
            <a:pPr marL="457200" lvl="1" indent="0">
              <a:buNone/>
            </a:pPr>
            <a:r>
              <a:rPr lang="en-US"/>
              <a:t>    print(t)</a:t>
            </a:r>
            <a:endParaRPr lang="en-GB"/>
          </a:p>
          <a:p>
            <a:pPr marL="457200" lvl="1" indent="0">
              <a:buNone/>
            </a:pPr>
            <a:r>
              <a:rPr lang="en-US"/>
              <a:t>for (a,b) in l1:</a:t>
            </a:r>
            <a:endParaRPr lang="en-GB"/>
          </a:p>
          <a:p>
            <a:pPr marL="457200" lvl="1" indent="0">
              <a:buNone/>
            </a:pPr>
            <a:r>
              <a:rPr lang="en-US"/>
              <a:t>    print(a)   </a:t>
            </a:r>
            <a:endParaRPr lang="en-GB"/>
          </a:p>
          <a:p>
            <a:pPr marL="457200" lvl="1" indent="0">
              <a:buNone/>
            </a:pPr>
            <a:r>
              <a:rPr lang="en-GB"/>
              <a:t>   </a:t>
            </a:r>
            <a:r>
              <a:rPr lang="en-US"/>
              <a:t> print(b)</a:t>
            </a:r>
          </a:p>
        </p:txBody>
      </p:sp>
    </p:spTree>
    <p:extLst>
      <p:ext uri="{BB962C8B-B14F-4D97-AF65-F5344CB8AC3E}">
        <p14:creationId xmlns:p14="http://schemas.microsoft.com/office/powerpoint/2010/main" val="21740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19EE21-0113-FE4F-B9F0-F2CCF6BF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878D-3E93-D043-84AE-ACA216D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Comparison-operators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3D2F-D095-3643-A55E-FFC6A869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#Comparision operators are operators used to compare two elements</a:t>
            </a:r>
            <a:endParaRPr lang="en-GB"/>
          </a:p>
          <a:p>
            <a:r>
              <a:rPr lang="en-US"/>
              <a:t>#The elements can be of same or different data-types</a:t>
            </a:r>
            <a:endParaRPr lang="en-GB"/>
          </a:p>
          <a:p>
            <a:r>
              <a:rPr lang="en-US"/>
              <a:t>#The operators are given below.</a:t>
            </a:r>
            <a:endParaRPr lang="en-GB"/>
          </a:p>
          <a:p>
            <a:r>
              <a:rPr lang="en-US"/>
              <a:t>#'==','!=','&gt;','&lt;','&gt;=','&lt;=".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6B12-5B96-4542-870D-E3199990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6781"/>
            <a:ext cx="9905999" cy="520442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/>
              <a:t>a=3</a:t>
            </a:r>
            <a:endParaRPr lang="en-GB"/>
          </a:p>
          <a:p>
            <a:pPr marL="457200" lvl="1" indent="0">
              <a:buNone/>
            </a:pPr>
            <a:r>
              <a:rPr lang="en-US"/>
              <a:t>b=4</a:t>
            </a:r>
            <a:endParaRPr lang="en-GB"/>
          </a:p>
          <a:p>
            <a:pPr marL="457200" lvl="1" indent="0">
              <a:buNone/>
            </a:pPr>
            <a:r>
              <a:rPr lang="en-US"/>
              <a:t>c=a==b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  <a:endParaRPr lang="en-GB"/>
          </a:p>
          <a:p>
            <a:pPr marL="457200" lvl="1" indent="0">
              <a:buNone/>
            </a:pPr>
            <a:r>
              <a:rPr lang="en-US"/>
              <a:t>c=a!=b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  <a:endParaRPr lang="en-GB"/>
          </a:p>
          <a:p>
            <a:pPr marL="457200" lvl="1" indent="0">
              <a:buNone/>
            </a:pPr>
            <a:r>
              <a:rPr lang="en-US"/>
              <a:t>c=a&gt;b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  <a:endParaRPr lang="en-GB"/>
          </a:p>
          <a:p>
            <a:pPr marL="457200" lvl="1" indent="0">
              <a:buNone/>
            </a:pPr>
            <a:r>
              <a:rPr lang="en-US"/>
              <a:t>c=a&lt;b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  <a:endParaRPr lang="en-GB"/>
          </a:p>
          <a:p>
            <a:pPr marL="457200" lvl="1" indent="0">
              <a:buNone/>
            </a:pPr>
            <a:r>
              <a:rPr lang="en-US"/>
              <a:t>c=a&gt;=b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  <a:endParaRPr lang="en-GB"/>
          </a:p>
          <a:p>
            <a:pPr marL="457200" lvl="1" indent="0">
              <a:buNone/>
            </a:pPr>
            <a:r>
              <a:rPr lang="en-US"/>
              <a:t>c=a&lt;=b</a:t>
            </a:r>
            <a:endParaRPr lang="en-GB"/>
          </a:p>
          <a:p>
            <a:pPr marL="457200" lvl="1" indent="0">
              <a:buNone/>
            </a:pPr>
            <a:r>
              <a:rPr lang="en-US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513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4A57912-F16D-EB4D-8818-5AE0EACD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A715-EDC2-1740-B732-83F54F42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Logical-operators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B678-0D4D-7F4C-B9BD-DB8E162B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#Logical operators are use to chain different comparision operators.</a:t>
            </a:r>
            <a:endParaRPr lang="en-GB"/>
          </a:p>
          <a:p>
            <a:r>
              <a:rPr lang="en-US"/>
              <a:t>#These logical operators are 'and','or','not’.</a:t>
            </a:r>
            <a:endParaRPr lang="en-GB"/>
          </a:p>
          <a:p>
            <a:r>
              <a:rPr lang="en-US"/>
              <a:t>#lets consider four elements a,b,c,d.</a:t>
            </a:r>
            <a:endParaRPr lang="en-GB"/>
          </a:p>
          <a:p>
            <a:r>
              <a:rPr lang="en-US"/>
              <a:t>a=1</a:t>
            </a:r>
            <a:endParaRPr lang="en-GB"/>
          </a:p>
          <a:p>
            <a:r>
              <a:rPr lang="en-US"/>
              <a:t>b=2</a:t>
            </a:r>
            <a:endParaRPr lang="en-GB"/>
          </a:p>
          <a:p>
            <a:r>
              <a:rPr lang="en-US"/>
              <a:t>c=3</a:t>
            </a:r>
            <a:endParaRPr lang="en-GB"/>
          </a:p>
          <a:p>
            <a:r>
              <a:rPr lang="en-US"/>
              <a:t>d=4</a:t>
            </a:r>
            <a:endParaRPr lang="en-GB"/>
          </a:p>
          <a:p>
            <a:r>
              <a:rPr lang="en-US"/>
              <a:t>l1 = a &lt; b and c &gt; d</a:t>
            </a:r>
            <a:endParaRPr lang="en-GB"/>
          </a:p>
          <a:p>
            <a:r>
              <a:rPr lang="en-US"/>
              <a:t>print(l1)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0B61-E0CA-4842-B1B8-01D74E94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l2 = a &lt; b or c &gt; d</a:t>
            </a:r>
            <a:endParaRPr lang="en-GB"/>
          </a:p>
          <a:p>
            <a:r>
              <a:rPr lang="en-US"/>
              <a:t>print(l2)</a:t>
            </a:r>
            <a:endParaRPr lang="en-GB"/>
          </a:p>
          <a:p>
            <a:r>
              <a:rPr lang="en-US"/>
              <a:t>l3 = not 1==1</a:t>
            </a:r>
            <a:endParaRPr lang="en-GB"/>
          </a:p>
          <a:p>
            <a:r>
              <a:rPr lang="en-US"/>
              <a:t>print(l3)</a:t>
            </a:r>
          </a:p>
        </p:txBody>
      </p:sp>
    </p:spTree>
    <p:extLst>
      <p:ext uri="{BB962C8B-B14F-4D97-AF65-F5344CB8AC3E}">
        <p14:creationId xmlns:p14="http://schemas.microsoft.com/office/powerpoint/2010/main" val="86813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2C1E88-0627-E445-9E5A-5292D0A8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E53F-5260-9244-8601-2DF159ED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For-loop:01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57FC-FA9B-CF49-ADF7-2590BE99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#Many objects in python are 'iterable' meaning we can iterate over every element in the object.</a:t>
            </a:r>
            <a:endParaRPr lang="en-GB"/>
          </a:p>
          <a:p>
            <a:r>
              <a:rPr lang="en-US"/>
              <a:t>#such as every element in a list or every character in a string.</a:t>
            </a:r>
            <a:endParaRPr lang="en-GB"/>
          </a:p>
          <a:p>
            <a:r>
              <a:rPr lang="en-US"/>
              <a:t>#we can use for loops to execute a block of code for iteration.</a:t>
            </a:r>
            <a:endParaRPr lang="en-GB"/>
          </a:p>
          <a:p>
            <a:r>
              <a:rPr lang="en-US"/>
              <a:t>#The term iterable means you can "iterate" over the object.</a:t>
            </a:r>
            <a:endParaRPr lang="en-GB"/>
          </a:p>
          <a:p>
            <a:r>
              <a:rPr lang="en-US"/>
              <a:t>#For example you can iterate over every character in string.</a:t>
            </a:r>
            <a:endParaRPr lang="en-GB"/>
          </a:p>
          <a:p>
            <a:r>
              <a:rPr lang="en-US"/>
              <a:t>#Iterate over every item in a list,iterate over every key in a dictionary.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4A97-EC35-294E-B7BB-1F747F5F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#Syntax of a for loop</a:t>
            </a:r>
            <a:endParaRPr lang="en-GB"/>
          </a:p>
          <a:p>
            <a:r>
              <a:rPr lang="en-US"/>
              <a:t>my_iterable=[1,2,3]</a:t>
            </a:r>
            <a:endParaRPr lang="en-GB"/>
          </a:p>
          <a:p>
            <a:r>
              <a:rPr lang="en-US"/>
              <a:t>for item_name in my_iterable: </a:t>
            </a:r>
            <a:endParaRPr lang="en-GB"/>
          </a:p>
          <a:p>
            <a:r>
              <a:rPr lang="en-US"/>
              <a:t>print(item_name)</a:t>
            </a:r>
          </a:p>
        </p:txBody>
      </p:sp>
    </p:spTree>
    <p:extLst>
      <p:ext uri="{BB962C8B-B14F-4D97-AF65-F5344CB8AC3E}">
        <p14:creationId xmlns:p14="http://schemas.microsoft.com/office/powerpoint/2010/main" val="127721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Python-04</vt:lpstr>
      <vt:lpstr>Comparison-operators</vt:lpstr>
      <vt:lpstr>PowerPoint Presentation</vt:lpstr>
      <vt:lpstr>PowerPoint Presentation</vt:lpstr>
      <vt:lpstr>Logical-operators</vt:lpstr>
      <vt:lpstr>PowerPoint Presentation</vt:lpstr>
      <vt:lpstr>PowerPoint Presentation</vt:lpstr>
      <vt:lpstr>For-loop:01</vt:lpstr>
      <vt:lpstr>PowerPoint Presentation</vt:lpstr>
      <vt:lpstr>PowerPoint Presentation</vt:lpstr>
      <vt:lpstr>For-loop:02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Python-04</dc:title>
  <dc:creator>Unknown User</dc:creator>
  <cp:lastModifiedBy>Unknown User</cp:lastModifiedBy>
  <cp:revision>2</cp:revision>
  <dcterms:created xsi:type="dcterms:W3CDTF">2020-04-24T19:54:27Z</dcterms:created>
  <dcterms:modified xsi:type="dcterms:W3CDTF">2020-04-24T20:17:56Z</dcterms:modified>
</cp:coreProperties>
</file>