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9BE-9D54-194D-BAA5-7D1178000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Python-03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2EDE-3F67-F94D-B457-1D885582E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20257"/>
            <a:ext cx="10131425" cy="4470943"/>
          </a:xfrm>
        </p:spPr>
        <p:txBody>
          <a:bodyPr/>
          <a:lstStyle/>
          <a:p>
            <a:r>
              <a:rPr lang="en-US"/>
              <a:t>#Here is a program to show how dictionaries works</a:t>
            </a:r>
            <a:endParaRPr lang="en-GB"/>
          </a:p>
          <a:p>
            <a:r>
              <a:rPr lang="en-US"/>
              <a:t>zumeit001={'name':'Shiva','surname':'Bandari','idno':'Z001’}</a:t>
            </a:r>
            <a:endParaRPr lang="en-GB"/>
          </a:p>
          <a:p>
            <a:r>
              <a:rPr lang="en-US"/>
              <a:t>print(zumeit001)</a:t>
            </a:r>
            <a:endParaRPr lang="en-GB"/>
          </a:p>
          <a:p>
            <a:r>
              <a:rPr lang="en-US"/>
              <a:t>#For example to retrieve the name of the employee.</a:t>
            </a:r>
            <a:endParaRPr lang="en-GB"/>
          </a:p>
          <a:p>
            <a:r>
              <a:rPr lang="en-US"/>
              <a:t>print(zumeit001['name'])</a:t>
            </a:r>
          </a:p>
        </p:txBody>
      </p:sp>
    </p:spTree>
    <p:extLst>
      <p:ext uri="{BB962C8B-B14F-4D97-AF65-F5344CB8AC3E}">
        <p14:creationId xmlns:p14="http://schemas.microsoft.com/office/powerpoint/2010/main" val="89102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B72554-CA7D-5B41-95D5-E17FCC42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C33D-EFC7-7E46-A717-378FA184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Dictionaries-02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7B1-3260-994C-BC43-7597399E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#Dictionaries can be used to hold lists.</a:t>
            </a:r>
            <a:endParaRPr lang="en-GB"/>
          </a:p>
          <a:p>
            <a:r>
              <a:rPr lang="en-US"/>
              <a:t>#And dictionaries can also be used hold another dictionaries.</a:t>
            </a:r>
            <a:endParaRPr lang="en-GB"/>
          </a:p>
          <a:p>
            <a:r>
              <a:rPr lang="en-US"/>
              <a:t>#Here is a program to illustrate the above statements.</a:t>
            </a:r>
            <a:endParaRPr lang="en-GB"/>
          </a:p>
          <a:p>
            <a:pPr marL="457200" lvl="1" indent="0">
              <a:buNone/>
            </a:pPr>
            <a:r>
              <a:rPr lang="en-GB"/>
              <a:t>i</a:t>
            </a:r>
            <a:r>
              <a:rPr lang="en-US"/>
              <a:t>tems={'k1':'keyword','k2':['a','b','c'],'k3':{'ik1':'12','ik2':'23','ik3':'34’}}</a:t>
            </a:r>
            <a:endParaRPr lang="en-GB"/>
          </a:p>
          <a:p>
            <a:pPr marL="457200" lvl="1" indent="0">
              <a:buNone/>
            </a:pPr>
            <a:r>
              <a:rPr lang="en-US"/>
              <a:t>print(items['k1’])</a:t>
            </a:r>
            <a:endParaRPr lang="en-GB"/>
          </a:p>
          <a:p>
            <a:pPr marL="457200" lvl="1" indent="0">
              <a:buNone/>
            </a:pPr>
            <a:r>
              <a:rPr lang="en-US"/>
              <a:t>print(items['k2’])</a:t>
            </a:r>
            <a:endParaRPr lang="en-GB"/>
          </a:p>
          <a:p>
            <a:pPr marL="457200" lvl="1" indent="0">
              <a:buNone/>
            </a:pPr>
            <a:r>
              <a:rPr lang="en-US"/>
              <a:t>print(items['k3'])</a:t>
            </a:r>
          </a:p>
        </p:txBody>
      </p:sp>
    </p:spTree>
    <p:extLst>
      <p:ext uri="{BB962C8B-B14F-4D97-AF65-F5344CB8AC3E}">
        <p14:creationId xmlns:p14="http://schemas.microsoft.com/office/powerpoint/2010/main" val="267697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B301-25E6-1A43-9A7C-9C542669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#We can also retrieve a value of a key value from the inner dictionaries.</a:t>
            </a:r>
            <a:endParaRPr lang="en-GB"/>
          </a:p>
          <a:p>
            <a:r>
              <a:rPr lang="en-US"/>
              <a:t>#Here is a program to prove the above statement.</a:t>
            </a:r>
            <a:endParaRPr lang="en-GB"/>
          </a:p>
          <a:p>
            <a:pPr marL="457200" lvl="1" indent="0">
              <a:buNone/>
            </a:pPr>
            <a:r>
              <a:rPr lang="en-US"/>
              <a:t>print(items['k3']['ik3’])</a:t>
            </a:r>
            <a:endParaRPr lang="en-GB"/>
          </a:p>
          <a:p>
            <a:r>
              <a:rPr lang="en-US"/>
              <a:t>#We can also retrive a object from the inner list present in the dictionaries.</a:t>
            </a:r>
            <a:endParaRPr lang="en-GB"/>
          </a:p>
          <a:p>
            <a:pPr marL="457200" lvl="1" indent="0">
              <a:buNone/>
            </a:pPr>
            <a:r>
              <a:rPr lang="en-US"/>
              <a:t>print(items['k2'][2])</a:t>
            </a:r>
          </a:p>
        </p:txBody>
      </p:sp>
    </p:spTree>
    <p:extLst>
      <p:ext uri="{BB962C8B-B14F-4D97-AF65-F5344CB8AC3E}">
        <p14:creationId xmlns:p14="http://schemas.microsoft.com/office/powerpoint/2010/main" val="311579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06CF9A3-63E2-074B-A376-363B2A1C1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8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64F-2CBA-F849-B13E-415490F4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Dictionaries-03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6156-8008-1B49-92C0-26CB3238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#In dictionaries the values of the values are mutable</a:t>
            </a:r>
            <a:endParaRPr lang="en-GB"/>
          </a:p>
          <a:p>
            <a:r>
              <a:rPr lang="en-US"/>
              <a:t>#Keys are immutable</a:t>
            </a:r>
            <a:endParaRPr lang="en-GB"/>
          </a:p>
          <a:p>
            <a:pPr marL="457200" lvl="1" indent="0">
              <a:buNone/>
            </a:pPr>
            <a:r>
              <a:rPr lang="en-US"/>
              <a:t>d1={'k1':'a','k2':'b','k3':'c’}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print(d1)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print(d1['k1’])</a:t>
            </a:r>
            <a:endParaRPr lang="en-GB"/>
          </a:p>
          <a:p>
            <a:pPr marL="457200" lvl="1" indent="0">
              <a:buNone/>
            </a:pPr>
            <a:r>
              <a:rPr lang="en-US"/>
              <a:t>d1['k1']='shiva’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print(d1)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797F-9055-2D46-80C8-F45FC741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#We can also change the object in a list present in a dictionaries</a:t>
            </a:r>
            <a:endParaRPr lang="en-GB"/>
          </a:p>
          <a:p>
            <a:pPr marL="457200" lvl="1" indent="0">
              <a:buNone/>
            </a:pPr>
            <a:r>
              <a:rPr lang="en-US"/>
              <a:t>d2={'l1':['a','b','c’]}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print(d2)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print(d2['l1’])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print(d2['l1'][0])</a:t>
            </a:r>
            <a:endParaRPr lang="en-GB"/>
          </a:p>
          <a:p>
            <a:pPr marL="457200" lvl="1" indent="0">
              <a:buNone/>
            </a:pPr>
            <a:r>
              <a:rPr lang="en-US"/>
              <a:t>d2['l1'][0]=d2['l1'][0].upper()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print(d2['l1'][0])print(d2)</a:t>
            </a:r>
            <a:endParaRPr lang="en-GB"/>
          </a:p>
          <a:p>
            <a:r>
              <a:rPr lang="en-US"/>
              <a:t>#As we already know lists are mutable</a:t>
            </a:r>
          </a:p>
        </p:txBody>
      </p:sp>
    </p:spTree>
    <p:extLst>
      <p:ext uri="{BB962C8B-B14F-4D97-AF65-F5344CB8AC3E}">
        <p14:creationId xmlns:p14="http://schemas.microsoft.com/office/powerpoint/2010/main" val="47998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24EF954-D059-964E-88EB-633280D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9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0172-4504-D049-A317-D2A602DB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Dictionaries-04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7417-C68C-C941-8343-622F3586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#we can add a keypair and assign a value to the given dictionaries.</a:t>
            </a:r>
            <a:endParaRPr lang="en-GB"/>
          </a:p>
          <a:p>
            <a:pPr marL="457200" lvl="1" indent="0">
              <a:buNone/>
            </a:pPr>
            <a:r>
              <a:rPr lang="en-US"/>
              <a:t>d1={'k1':1,'k2’:2}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print(d1)</a:t>
            </a:r>
            <a:endParaRPr lang="en-GB"/>
          </a:p>
          <a:p>
            <a:pPr marL="457200" lvl="1" indent="0">
              <a:buNone/>
            </a:pPr>
            <a:r>
              <a:rPr lang="en-US"/>
              <a:t>d1['k3’]=3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print(d1)</a:t>
            </a:r>
            <a:endParaRPr lang="en-GB"/>
          </a:p>
          <a:p>
            <a:r>
              <a:rPr lang="en-US"/>
              <a:t>#By using the above method we can overwrite a keypair value.</a:t>
            </a:r>
            <a:endParaRPr lang="en-GB"/>
          </a:p>
          <a:p>
            <a:pPr marL="457200" lvl="1" indent="0">
              <a:buNone/>
            </a:pPr>
            <a:r>
              <a:rPr lang="en-US"/>
              <a:t>d1['k1']=100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print(d1)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4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0D44-49DB-B845-A3D7-E761D086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#If you want to get only the keypairs,we can use the below loc.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print(d1.keys())</a:t>
            </a:r>
            <a:endParaRPr lang="en-GB"/>
          </a:p>
          <a:p>
            <a:r>
              <a:rPr lang="en-US"/>
              <a:t>#Or if you want to get only the values,we can use the below loc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print(d1.values())</a:t>
            </a:r>
            <a:endParaRPr lang="en-GB"/>
          </a:p>
          <a:p>
            <a:r>
              <a:rPr lang="en-US"/>
              <a:t>#We can also get both keypairs and values in same braces by using the below loc.</a:t>
            </a:r>
            <a:endParaRPr lang="en-GB"/>
          </a:p>
          <a:p>
            <a:pPr marL="457200" lvl="1" indent="0">
              <a:buNone/>
            </a:pPr>
            <a:r>
              <a:rPr lang="en-US"/>
              <a:t>print(d1.items())</a:t>
            </a:r>
            <a:endParaRPr lang="en-GB"/>
          </a:p>
          <a:p>
            <a:r>
              <a:rPr lang="en-US"/>
              <a:t>#The keypair and the value printed in same braces is called a tuple i.e,('k1',100)</a:t>
            </a:r>
          </a:p>
        </p:txBody>
      </p:sp>
    </p:spTree>
    <p:extLst>
      <p:ext uri="{BB962C8B-B14F-4D97-AF65-F5344CB8AC3E}">
        <p14:creationId xmlns:p14="http://schemas.microsoft.com/office/powerpoint/2010/main" val="20499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3380-067C-E54C-A54B-49ED9066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List-03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4DA6-9D9B-1349-A53D-2E1F0B3E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#program to show how a pop() function works in a list.</a:t>
            </a:r>
            <a:endParaRPr lang="en-GB"/>
          </a:p>
          <a:p>
            <a:r>
              <a:rPr lang="en-US"/>
              <a:t>#pop() function is used to remove the last item from the list.</a:t>
            </a:r>
            <a:endParaRPr lang="en-GB"/>
          </a:p>
          <a:p>
            <a:pPr marL="0" indent="0">
              <a:buNone/>
            </a:pPr>
            <a:r>
              <a:rPr lang="en-GB"/>
              <a:t>      </a:t>
            </a:r>
            <a:r>
              <a:rPr lang="en-US"/>
              <a:t>l1=[1,2,3,4,5]</a:t>
            </a:r>
            <a:endParaRPr lang="en-GB"/>
          </a:p>
          <a:p>
            <a:pPr marL="0" indent="0">
              <a:buNone/>
            </a:pPr>
            <a:r>
              <a:rPr lang="en-GB"/>
              <a:t>      </a:t>
            </a:r>
            <a:r>
              <a:rPr lang="en-US"/>
              <a:t>print(l1)</a:t>
            </a:r>
            <a:endParaRPr lang="en-GB"/>
          </a:p>
          <a:p>
            <a:pPr marL="0" indent="0">
              <a:buNone/>
            </a:pPr>
            <a:r>
              <a:rPr lang="en-GB"/>
              <a:t>      </a:t>
            </a:r>
            <a:r>
              <a:rPr lang="en-US"/>
              <a:t>l1.pop()</a:t>
            </a:r>
            <a:endParaRPr lang="en-GB"/>
          </a:p>
          <a:p>
            <a:pPr marL="0" indent="0">
              <a:buNone/>
            </a:pPr>
            <a:r>
              <a:rPr lang="en-GB"/>
              <a:t>      </a:t>
            </a:r>
            <a:r>
              <a:rPr lang="en-US"/>
              <a:t>print(l1)</a:t>
            </a:r>
            <a:endParaRPr lang="en-GB"/>
          </a:p>
          <a:p>
            <a:r>
              <a:rPr lang="en-US"/>
              <a:t>#after using the pop function the last number in the list is removed.</a:t>
            </a:r>
            <a:endParaRPr lang="en-GB"/>
          </a:p>
          <a:p>
            <a:r>
              <a:rPr lang="en-US"/>
              <a:t>#and here is a program to show which number is removed from the list.</a:t>
            </a:r>
            <a:endParaRPr lang="en-GB"/>
          </a:p>
          <a:p>
            <a:pPr marL="457200" lvl="1" indent="0">
              <a:buNone/>
            </a:pPr>
            <a:r>
              <a:rPr lang="en-US"/>
              <a:t>p1=l1.pop()print(p1)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8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30645EE-1D3A-3D4A-AC54-45F89FCF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2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4702-E481-9446-83ED-A0A4461C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99" y="1173562"/>
            <a:ext cx="2624214" cy="4119688"/>
          </a:xfrm>
        </p:spPr>
        <p:txBody>
          <a:bodyPr/>
          <a:lstStyle/>
          <a:p>
            <a:r>
              <a:rPr lang="en-GB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5880-D221-BC45-BF5B-B06A3F85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#we can also remove a specific item from the list.</a:t>
            </a:r>
            <a:endParaRPr lang="en-GB"/>
          </a:p>
          <a:p>
            <a:r>
              <a:rPr lang="en-US"/>
              <a:t>#By specifying its index number in the brackets.</a:t>
            </a:r>
            <a:endParaRPr lang="en-GB"/>
          </a:p>
          <a:p>
            <a:r>
              <a:rPr lang="en-US"/>
              <a:t>#by default the index number is '-1’.</a:t>
            </a:r>
            <a:endParaRPr lang="en-GB"/>
          </a:p>
          <a:p>
            <a:pPr marL="0" indent="0">
              <a:buNone/>
            </a:pPr>
            <a:r>
              <a:rPr lang="en-GB"/>
              <a:t>      </a:t>
            </a:r>
            <a:r>
              <a:rPr lang="en-US"/>
              <a:t>print(l1)</a:t>
            </a:r>
            <a:endParaRPr lang="en-GB"/>
          </a:p>
          <a:p>
            <a:pPr marL="0" indent="0">
              <a:buNone/>
            </a:pPr>
            <a:r>
              <a:rPr lang="en-GB"/>
              <a:t>      </a:t>
            </a:r>
            <a:r>
              <a:rPr lang="en-US"/>
              <a:t>l1.pop(2)</a:t>
            </a:r>
            <a:endParaRPr lang="en-GB"/>
          </a:p>
          <a:p>
            <a:pPr marL="0" indent="0">
              <a:buNone/>
            </a:pPr>
            <a:r>
              <a:rPr lang="en-GB"/>
              <a:t>      </a:t>
            </a:r>
            <a:r>
              <a:rPr lang="en-US"/>
              <a:t>print(l1)</a:t>
            </a:r>
            <a:r>
              <a:rPr lang="en-GB"/>
              <a:t>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A4FC29-D3EB-D246-8976-1A7664A7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71" y="1142999"/>
            <a:ext cx="101953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2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E23D-975E-984C-8FE7-2224CD3D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List-04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A93B-449D-BD4E-973F-2F6A8276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#program to show how sorting works in lists.#for sorting a list we use sort function.</a:t>
            </a:r>
            <a:endParaRPr lang="en-GB"/>
          </a:p>
          <a:p>
            <a:r>
              <a:rPr lang="en-US"/>
              <a:t>#By default sort function arranges the items in order.</a:t>
            </a:r>
            <a:endParaRPr lang="en-GB"/>
          </a:p>
          <a:p>
            <a:pPr marL="457200" lvl="1" indent="0">
              <a:buNone/>
            </a:pPr>
            <a:r>
              <a:rPr lang="en-US"/>
              <a:t>l1=[4,5,3,6,1,2]</a:t>
            </a:r>
            <a:endParaRPr lang="en-GB"/>
          </a:p>
          <a:p>
            <a:pPr marL="457200" lvl="1" indent="0">
              <a:buNone/>
            </a:pPr>
            <a:r>
              <a:rPr lang="en-US"/>
              <a:t>l1.sort</a:t>
            </a:r>
            <a:endParaRPr lang="en-GB"/>
          </a:p>
          <a:p>
            <a:pPr marL="457200" lvl="1" indent="0">
              <a:buNone/>
            </a:pPr>
            <a:r>
              <a:rPr lang="en-US"/>
              <a:t>()print(l1)</a:t>
            </a:r>
            <a:endParaRPr lang="en-GB"/>
          </a:p>
          <a:p>
            <a:r>
              <a:rPr lang="en-US"/>
              <a:t>#The sort function does not give any return value as the append or pop function.</a:t>
            </a:r>
            <a:endParaRPr lang="en-GB"/>
          </a:p>
          <a:p>
            <a:r>
              <a:rPr lang="en-US"/>
              <a:t>#here is a program to show the above statement.</a:t>
            </a:r>
            <a:endParaRPr lang="en-GB"/>
          </a:p>
          <a:p>
            <a:pPr marL="457200" lvl="1" indent="0">
              <a:buNone/>
            </a:pPr>
            <a:r>
              <a:rPr lang="en-US"/>
              <a:t>s1=l1.sort()</a:t>
            </a:r>
            <a:endParaRPr lang="en-GB"/>
          </a:p>
          <a:p>
            <a:pPr marL="457200" lvl="1" indent="0">
              <a:buNone/>
            </a:pPr>
            <a:r>
              <a:rPr lang="en-US"/>
              <a:t>print(s1)</a:t>
            </a:r>
            <a:endParaRPr lang="en-GB"/>
          </a:p>
          <a:p>
            <a:pPr marL="457200" lvl="1" indent="0">
              <a:buNone/>
            </a:pPr>
            <a:r>
              <a:rPr lang="en-US"/>
              <a:t>#The output for this program is none because it has no return value.</a:t>
            </a:r>
            <a:endParaRPr lang="en-GB"/>
          </a:p>
          <a:p>
            <a:pPr marL="457200" lvl="1" indent="0">
              <a:buNone/>
            </a:pPr>
            <a:r>
              <a:rPr lang="en-US"/>
              <a:t>#And in python nonetype means it has no return value.</a:t>
            </a:r>
          </a:p>
        </p:txBody>
      </p:sp>
    </p:spTree>
    <p:extLst>
      <p:ext uri="{BB962C8B-B14F-4D97-AF65-F5344CB8AC3E}">
        <p14:creationId xmlns:p14="http://schemas.microsoft.com/office/powerpoint/2010/main" val="307927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BDD8DBA-5351-A541-8274-AB5B7101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59" y="1142999"/>
            <a:ext cx="98163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1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F320-83D1-AC40-9AAC-439E366A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List-05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ED4C-C9EA-F84A-9FC7-20EE5BF5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#Here is a program to reverse the list using reverse function.</a:t>
            </a:r>
            <a:endParaRPr lang="en-GB"/>
          </a:p>
          <a:p>
            <a:pPr marL="457200" lvl="1" indent="0">
              <a:buNone/>
            </a:pPr>
            <a:r>
              <a:rPr lang="en-US"/>
              <a:t>l1=[1,2,3,4,5]</a:t>
            </a:r>
            <a:endParaRPr lang="en-GB"/>
          </a:p>
          <a:p>
            <a:pPr marL="457200" lvl="1" indent="0">
              <a:buNone/>
            </a:pPr>
            <a:r>
              <a:rPr lang="en-US"/>
              <a:t>print(l1)</a:t>
            </a:r>
            <a:endParaRPr lang="en-GB"/>
          </a:p>
          <a:p>
            <a:pPr marL="457200" lvl="1" indent="0">
              <a:buNone/>
            </a:pPr>
            <a:r>
              <a:rPr lang="en-GB"/>
              <a:t>l</a:t>
            </a:r>
            <a:r>
              <a:rPr lang="en-US"/>
              <a:t>1.revers</a:t>
            </a:r>
            <a:r>
              <a:rPr lang="en-GB"/>
              <a:t>e</a:t>
            </a:r>
            <a:r>
              <a:rPr lang="en-US"/>
              <a:t>()</a:t>
            </a:r>
            <a:endParaRPr lang="en-GB"/>
          </a:p>
          <a:p>
            <a:pPr marL="457200" lvl="1" indent="0">
              <a:buNone/>
            </a:pPr>
            <a:r>
              <a:rPr lang="en-US"/>
              <a:t>print(l1)</a:t>
            </a:r>
            <a:endParaRPr lang="en-GB"/>
          </a:p>
          <a:p>
            <a:r>
              <a:rPr lang="en-US"/>
              <a:t>#The list is printed in reverse order.</a:t>
            </a:r>
            <a:endParaRPr lang="en-GB"/>
          </a:p>
          <a:p>
            <a:r>
              <a:rPr lang="en-US"/>
              <a:t>#As the sort function the reverse function also does not give any return value</a:t>
            </a:r>
            <a:endParaRPr lang="en-GB"/>
          </a:p>
          <a:p>
            <a:r>
              <a:rPr lang="en-US"/>
              <a:t>r1=l1.reverse()</a:t>
            </a:r>
            <a:endParaRPr lang="en-GB"/>
          </a:p>
          <a:p>
            <a:r>
              <a:rPr lang="en-US"/>
              <a:t>print(r1)</a:t>
            </a:r>
            <a:endParaRPr lang="en-GB"/>
          </a:p>
          <a:p>
            <a:r>
              <a:rPr lang="en-GB"/>
              <a:t>#</a:t>
            </a:r>
            <a:r>
              <a:rPr lang="en-US"/>
              <a:t>The output for this program is None.</a:t>
            </a:r>
            <a:endParaRPr lang="en-GB"/>
          </a:p>
          <a:p>
            <a:r>
              <a:rPr lang="en-US"/>
              <a:t>#As we already told that nonetype means it has 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52465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E1BF883-FA4F-AE46-B986-628A533C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0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F8B2-1C41-B349-9E73-ADD8FEC4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Dictionaries-01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22A5-6E13-9A4D-BD0B-6387CBC3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en-US"/>
              <a:t>#Dictionaries are unordered mappings for storing objects.</a:t>
            </a:r>
            <a:endParaRPr lang="en-GB"/>
          </a:p>
          <a:p>
            <a:r>
              <a:rPr lang="en-US"/>
              <a:t>#Dictionaries uses key-value pairs to store objects.</a:t>
            </a:r>
            <a:endParaRPr lang="en-GB"/>
          </a:p>
          <a:p>
            <a:r>
              <a:rPr lang="en-US"/>
              <a:t>#This key-value pair allows users to grab objects without any need of index location.</a:t>
            </a:r>
            <a:endParaRPr lang="en-GB"/>
          </a:p>
          <a:p>
            <a:r>
              <a:rPr lang="en-US"/>
              <a:t>#Dictionaries use curly braces and colons to signify the keys and their associated values.</a:t>
            </a:r>
            <a:endParaRPr lang="en-GB"/>
          </a:p>
          <a:p>
            <a:r>
              <a:rPr lang="en-US"/>
              <a:t>#{'key1':'value1','key2':'value2’}</a:t>
            </a:r>
            <a:endParaRPr lang="en-GB"/>
          </a:p>
          <a:p>
            <a:r>
              <a:rPr lang="en-US"/>
              <a:t>#In dictionaries objects can be retrieved by using key value names.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044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Celestial</vt:lpstr>
      <vt:lpstr>Python-03</vt:lpstr>
      <vt:lpstr>List-03</vt:lpstr>
      <vt:lpstr>PowerPoint Presentation</vt:lpstr>
      <vt:lpstr>PowerPoint Presentation</vt:lpstr>
      <vt:lpstr>List-04</vt:lpstr>
      <vt:lpstr>PowerPoint Presentation</vt:lpstr>
      <vt:lpstr>List-05</vt:lpstr>
      <vt:lpstr>PowerPoint Presentation</vt:lpstr>
      <vt:lpstr>Dictionaries-01</vt:lpstr>
      <vt:lpstr>PowerPoint Presentation</vt:lpstr>
      <vt:lpstr>PowerPoint Presentation</vt:lpstr>
      <vt:lpstr>Dictionaries-02</vt:lpstr>
      <vt:lpstr>PowerPoint Presentation</vt:lpstr>
      <vt:lpstr>PowerPoint Presentation</vt:lpstr>
      <vt:lpstr>Dictionaries-03</vt:lpstr>
      <vt:lpstr>PowerPoint Presentation</vt:lpstr>
      <vt:lpstr>PowerPoint Presentation</vt:lpstr>
      <vt:lpstr>Dictionaries-04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Python-03</dc:title>
  <dc:creator>shivabandari007@outlook.com</dc:creator>
  <cp:lastModifiedBy>shivabandari007@outlook.com</cp:lastModifiedBy>
  <cp:revision>1</cp:revision>
  <dcterms:created xsi:type="dcterms:W3CDTF">2020-04-20T19:31:24Z</dcterms:created>
  <dcterms:modified xsi:type="dcterms:W3CDTF">2020-04-20T20:13:59Z</dcterms:modified>
</cp:coreProperties>
</file>