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E37D-3DDE-5E44-BA3D-1C253DA40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Python-005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9223-9529-774C-87A3-EB15DEB9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41" y="1403604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/>
              <a:t>x=[1,2,3]</a:t>
            </a:r>
            <a:endParaRPr lang="en-GB"/>
          </a:p>
          <a:p>
            <a:r>
              <a:rPr lang="en-US"/>
              <a:t>for n1 in x:</a:t>
            </a:r>
            <a:endParaRPr lang="en-GB"/>
          </a:p>
          <a:p>
            <a:r>
              <a:rPr lang="en-US"/>
              <a:t>#For the above code it is gonna throw a error 'unexpected EOF while parsing’.</a:t>
            </a:r>
            <a:endParaRPr lang="en-GB"/>
          </a:p>
          <a:p>
            <a:r>
              <a:rPr lang="en-US"/>
              <a:t>#It means that python is gonna expect that it should run some loc after the loops.    </a:t>
            </a:r>
            <a:endParaRPr lang="en-GB"/>
          </a:p>
          <a:p>
            <a:pPr marL="274320" lvl="1" indent="0">
              <a:buNone/>
            </a:pPr>
            <a:r>
              <a:rPr lang="en-US"/>
              <a:t>Pass</a:t>
            </a:r>
            <a:endParaRPr lang="en-GB"/>
          </a:p>
          <a:p>
            <a:r>
              <a:rPr lang="en-US"/>
              <a:t>#make sure that the pass must be inside the for loop.</a:t>
            </a:r>
            <a:endParaRPr lang="en-GB"/>
          </a:p>
          <a:p>
            <a:r>
              <a:rPr lang="en-US"/>
              <a:t>#If we enter 'pass' keyword it neglects its expectation to run a loc.</a:t>
            </a:r>
            <a:endParaRPr lang="en-GB"/>
          </a:p>
          <a:p>
            <a:r>
              <a:rPr lang="en-US"/>
              <a:t>#Lets go for 'continue' keyword</a:t>
            </a:r>
            <a:endParaRPr lang="en-GB"/>
          </a:p>
          <a:p>
            <a:r>
              <a:rPr lang="en-US"/>
              <a:t>.s1='swing’</a:t>
            </a:r>
            <a:endParaRPr lang="en-GB"/>
          </a:p>
          <a:p>
            <a:r>
              <a:rPr lang="en-US"/>
              <a:t>for l1 in s1: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9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27E0-E612-C84A-9A3D-DFC8D257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#We that when we try to print 'l1' it is gonna print the letters of the word.</a:t>
            </a:r>
            <a:endParaRPr lang="en-GB"/>
          </a:p>
          <a:p>
            <a:r>
              <a:rPr lang="en-US"/>
              <a:t>#If we try not to print the letter 's' in the given string.we can use the following loc.    if l1=='s’:</a:t>
            </a:r>
            <a:endParaRPr lang="en-GB"/>
          </a:p>
          <a:p>
            <a:pPr marL="274320" lvl="1" indent="0">
              <a:buNone/>
            </a:pPr>
            <a:r>
              <a:rPr lang="en-US"/>
              <a:t>        continue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print(l1)</a:t>
            </a:r>
            <a:endParaRPr lang="en-GB"/>
          </a:p>
          <a:p>
            <a:r>
              <a:rPr lang="en-US"/>
              <a:t>#Here it is going to print the word 'wing' by skipping the letter 's’</a:t>
            </a:r>
            <a:endParaRPr lang="en-GB"/>
          </a:p>
          <a:p>
            <a:r>
              <a:rPr lang="en-US"/>
              <a:t>#And finally we discuss about break</a:t>
            </a:r>
            <a:endParaRPr lang="en-GB"/>
          </a:p>
          <a:p>
            <a:pPr marL="274320" lvl="1" indent="0">
              <a:buNone/>
            </a:pPr>
            <a:r>
              <a:rPr lang="en-US"/>
              <a:t>s2='sweet’</a:t>
            </a:r>
            <a:endParaRPr lang="en-GB"/>
          </a:p>
          <a:p>
            <a:pPr marL="274320" lvl="1" indent="0">
              <a:buNone/>
            </a:pPr>
            <a:r>
              <a:rPr lang="en-US"/>
              <a:t>for l2 in s2</a:t>
            </a:r>
            <a:r>
              <a:rPr lang="en-GB"/>
              <a:t>:</a:t>
            </a:r>
          </a:p>
          <a:p>
            <a:pPr marL="274320" lvl="1" indent="0">
              <a:buNone/>
            </a:pPr>
            <a:r>
              <a:rPr lang="en-US"/>
              <a:t>    if l2=='e’:</a:t>
            </a:r>
            <a:endParaRPr lang="en-GB"/>
          </a:p>
          <a:p>
            <a:pPr marL="274320" lvl="1" indent="0">
              <a:buNone/>
            </a:pPr>
            <a:r>
              <a:rPr lang="en-US"/>
              <a:t>        break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print(l2)</a:t>
            </a:r>
            <a:endParaRPr lang="en-GB"/>
          </a:p>
          <a:p>
            <a:r>
              <a:rPr lang="en-US"/>
              <a:t>#during this iteration the a letter 'e' the loop breaks.</a:t>
            </a:r>
          </a:p>
        </p:txBody>
      </p:sp>
    </p:spTree>
    <p:extLst>
      <p:ext uri="{BB962C8B-B14F-4D97-AF65-F5344CB8AC3E}">
        <p14:creationId xmlns:p14="http://schemas.microsoft.com/office/powerpoint/2010/main" val="26310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E193003-361C-CA4D-927A-1C3ECBD2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F251-B9BC-0846-A573-14BA71D5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While-loop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25A-DC1C-B740-89F6-2C14CF9C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#While loops will continue to execute a block of code while some condition remains true.</a:t>
            </a:r>
            <a:endParaRPr lang="en-GB"/>
          </a:p>
          <a:p>
            <a:r>
              <a:rPr lang="en-US"/>
              <a:t>#For example,while my pool is not full,keep filling water in my pool until water in the pool is full.</a:t>
            </a:r>
            <a:endParaRPr lang="en-GB"/>
          </a:p>
          <a:p>
            <a:r>
              <a:rPr lang="en-US"/>
              <a:t>#Syntax of a while </a:t>
            </a:r>
            <a:r>
              <a:rPr lang="en-GB"/>
              <a:t>loop. </a:t>
            </a:r>
          </a:p>
          <a:p>
            <a:r>
              <a:rPr lang="en-US"/>
              <a:t>#while some_condition:</a:t>
            </a:r>
            <a:endParaRPr lang="en-GB"/>
          </a:p>
          <a:p>
            <a:r>
              <a:rPr lang="en-US"/>
              <a:t>    #do something</a:t>
            </a:r>
            <a:endParaRPr lang="en-GB"/>
          </a:p>
          <a:p>
            <a:r>
              <a:rPr lang="en-US"/>
              <a:t>#else:</a:t>
            </a:r>
            <a:endParaRPr lang="en-GB"/>
          </a:p>
          <a:p>
            <a:r>
              <a:rPr lang="en-US"/>
              <a:t>    #do </a:t>
            </a:r>
            <a:r>
              <a:rPr lang="en-GB"/>
              <a:t>something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CE5C-71F9-0042-B393-DD2EB623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#You can also combine a while statement with an else statement.</a:t>
            </a:r>
            <a:endParaRPr lang="en-GB"/>
          </a:p>
          <a:p>
            <a:r>
              <a:rPr lang="en-US"/>
              <a:t>#Here is a program to show how a while statement works.</a:t>
            </a:r>
            <a:endParaRPr lang="en-GB"/>
          </a:p>
          <a:p>
            <a:pPr marL="274320" lvl="1" indent="0">
              <a:buNone/>
            </a:pPr>
            <a:r>
              <a:rPr lang="en-US"/>
              <a:t>x=0</a:t>
            </a:r>
            <a:endParaRPr lang="en-GB"/>
          </a:p>
          <a:p>
            <a:pPr marL="274320" lvl="1" indent="0">
              <a:buNone/>
            </a:pPr>
            <a:r>
              <a:rPr lang="en-US"/>
              <a:t>while x&lt;5: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print('the current value of x is {}'.format(x))</a:t>
            </a:r>
            <a:endParaRPr lang="en-GB"/>
          </a:p>
          <a:p>
            <a:pPr marL="274320" lvl="1" indent="0">
              <a:buNone/>
            </a:pPr>
            <a:r>
              <a:rPr lang="en-US"/>
              <a:t>    x=x+1</a:t>
            </a:r>
            <a:endParaRPr lang="en-GB"/>
          </a:p>
          <a:p>
            <a:r>
              <a:rPr lang="en-US"/>
              <a:t>    #x+=1</a:t>
            </a:r>
            <a:endParaRPr lang="en-GB"/>
          </a:p>
          <a:p>
            <a:r>
              <a:rPr lang="en-US"/>
              <a:t>#we can also include else statement.</a:t>
            </a:r>
            <a:endParaRPr lang="en-GB"/>
          </a:p>
          <a:p>
            <a:pPr marL="274320" lvl="1" indent="0">
              <a:buNone/>
            </a:pPr>
            <a:r>
              <a:rPr lang="en-US"/>
              <a:t>else: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print('x is not less than 5')</a:t>
            </a:r>
          </a:p>
        </p:txBody>
      </p:sp>
    </p:spTree>
    <p:extLst>
      <p:ext uri="{BB962C8B-B14F-4D97-AF65-F5344CB8AC3E}">
        <p14:creationId xmlns:p14="http://schemas.microsoft.com/office/powerpoint/2010/main" val="89525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BBBB98E-895F-2043-999B-1E6EF7022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771A-8071-A54D-B8E0-7D78BE21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1613646"/>
            <a:ext cx="3141722" cy="2995028"/>
          </a:xfrm>
        </p:spPr>
        <p:txBody>
          <a:bodyPr/>
          <a:lstStyle/>
          <a:p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47CA-6642-494B-99AD-AED979B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For-loop:3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1CC4-9185-E947-AC84-4609261F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#Here is program to print the even numbers in a list.</a:t>
            </a:r>
            <a:endParaRPr lang="en-GB"/>
          </a:p>
          <a:p>
            <a:pPr marL="274320" lvl="1" indent="0">
              <a:buNone/>
            </a:pPr>
            <a:r>
              <a:rPr lang="en-US"/>
              <a:t>l1=[1,2,3,4,5,6,7,8,9,10]</a:t>
            </a:r>
            <a:endParaRPr lang="en-GB"/>
          </a:p>
          <a:p>
            <a:pPr marL="274320" lvl="1" indent="0">
              <a:buNone/>
            </a:pPr>
            <a:r>
              <a:rPr lang="en-US"/>
              <a:t>for n in l1: </a:t>
            </a:r>
            <a:endParaRPr lang="en-GB"/>
          </a:p>
          <a:p>
            <a:pPr marL="274320" lvl="1" indent="0">
              <a:buNone/>
            </a:pPr>
            <a:r>
              <a:rPr lang="en-US"/>
              <a:t>   if n%2==0: </a:t>
            </a:r>
            <a:endParaRPr lang="en-GB"/>
          </a:p>
          <a:p>
            <a:pPr marL="274320" lvl="1" indent="0">
              <a:buNone/>
            </a:pPr>
            <a:r>
              <a:rPr lang="en-US"/>
              <a:t>       print(n)</a:t>
            </a:r>
            <a:endParaRPr lang="en-GB"/>
          </a:p>
          <a:p>
            <a:r>
              <a:rPr lang="en-US"/>
              <a:t>#program to print the sum of the numbers in list.</a:t>
            </a:r>
            <a:endParaRPr lang="en-GB"/>
          </a:p>
          <a:p>
            <a:pPr marL="274320" lvl="1" indent="0">
              <a:buNone/>
            </a:pPr>
            <a:r>
              <a:rPr lang="en-US"/>
              <a:t>l2=[1,2,3,4,5]</a:t>
            </a:r>
            <a:endParaRPr lang="en-GB"/>
          </a:p>
          <a:p>
            <a:pPr marL="274320" lvl="1" indent="0">
              <a:buNone/>
            </a:pPr>
            <a:r>
              <a:rPr lang="en-US"/>
              <a:t>sum=0</a:t>
            </a:r>
            <a:endParaRPr lang="en-GB"/>
          </a:p>
          <a:p>
            <a:pPr marL="274320" lvl="1" indent="0">
              <a:buNone/>
            </a:pPr>
            <a:r>
              <a:rPr lang="en-US"/>
              <a:t>for num in l2:</a:t>
            </a:r>
            <a:endParaRPr lang="en-GB"/>
          </a:p>
          <a:p>
            <a:pPr marL="274320" lvl="1" indent="0">
              <a:buNone/>
            </a:pPr>
            <a:r>
              <a:rPr lang="en-US"/>
              <a:t> sum=sum+num</a:t>
            </a:r>
            <a:endParaRPr lang="en-GB"/>
          </a:p>
          <a:p>
            <a:pPr marL="274320" lvl="1" indent="0">
              <a:buNone/>
            </a:pPr>
            <a:r>
              <a:rPr lang="en-US"/>
              <a:t>print(sum</a:t>
            </a:r>
            <a:r>
              <a:rPr lang="en-GB"/>
              <a:t>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F1CD200-9817-2E4E-96E4-11B23D18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5AA8-001B-7748-A428-E98673C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For-loop:4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C079-6711-2741-A0AD-226EF314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#Here is a program to show how for-loop works for strings</a:t>
            </a:r>
            <a:r>
              <a:rPr lang="en-GB"/>
              <a:t>.</a:t>
            </a:r>
          </a:p>
          <a:p>
            <a:pPr marL="274320" lvl="1" indent="0">
              <a:buNone/>
            </a:pPr>
            <a:r>
              <a:rPr lang="en-US"/>
              <a:t>1='shiva’</a:t>
            </a:r>
            <a:endParaRPr lang="en-GB"/>
          </a:p>
          <a:p>
            <a:pPr marL="274320" lvl="1" indent="0">
              <a:buNone/>
            </a:pPr>
            <a:r>
              <a:rPr lang="en-US"/>
              <a:t>for l in s1: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print(l)</a:t>
            </a:r>
            <a:endParaRPr lang="en-GB"/>
          </a:p>
          <a:p>
            <a:r>
              <a:rPr lang="en-US"/>
              <a:t>#The letters are printed in a </a:t>
            </a:r>
            <a:r>
              <a:rPr lang="en-GB"/>
              <a:t>line</a:t>
            </a:r>
          </a:p>
          <a:p>
            <a:r>
              <a:rPr lang="en-US"/>
              <a:t>#Here is another program to show how tuple unpacking works</a:t>
            </a:r>
            <a:endParaRPr lang="en-GB"/>
          </a:p>
          <a:p>
            <a:pPr marL="274320" lvl="1" indent="0">
              <a:buNone/>
            </a:pPr>
            <a:r>
              <a:rPr lang="en-US"/>
              <a:t>t1=[(1,2,3),(4,5,6),(7,8,9)]</a:t>
            </a:r>
            <a:endParaRPr lang="en-GB"/>
          </a:p>
          <a:p>
            <a:pPr marL="274320" lvl="1" indent="0">
              <a:buNone/>
            </a:pPr>
            <a:r>
              <a:rPr lang="en-US"/>
              <a:t>for (a,b,c) in t1: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print(b)</a:t>
            </a:r>
            <a:endParaRPr lang="en-GB"/>
          </a:p>
          <a:p>
            <a:r>
              <a:rPr lang="en-US"/>
              <a:t>#In the above program the middle numbers in the tupples are printed.</a:t>
            </a:r>
          </a:p>
        </p:txBody>
      </p:sp>
    </p:spTree>
    <p:extLst>
      <p:ext uri="{BB962C8B-B14F-4D97-AF65-F5344CB8AC3E}">
        <p14:creationId xmlns:p14="http://schemas.microsoft.com/office/powerpoint/2010/main" val="33148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DC6-0CD4-874A-BD11-7D9B1B7D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9D8AAE-AB3E-394F-8092-46E8236E5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42078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DEA2-BACC-CB42-BFC1-8B89D8E8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For-loop:5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3FA7-A135-A248-A797-2EC50B1B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#Lets look how for-loop works for dictionaries.</a:t>
            </a:r>
            <a:endParaRPr lang="en-GB"/>
          </a:p>
          <a:p>
            <a:pPr marL="274320" lvl="1" indent="0">
              <a:buNone/>
            </a:pPr>
            <a:r>
              <a:rPr lang="en-US"/>
              <a:t>d1={'k1':1,'k2':2,'k3’:3}</a:t>
            </a:r>
            <a:endParaRPr lang="en-GB"/>
          </a:p>
          <a:p>
            <a:pPr marL="274320" lvl="1" indent="0">
              <a:buNone/>
            </a:pPr>
            <a:r>
              <a:rPr lang="en-US"/>
              <a:t>for i1 in d1: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print(i1)</a:t>
            </a:r>
            <a:endParaRPr lang="en-GB"/>
          </a:p>
          <a:p>
            <a:pPr marL="274320" lvl="1" indent="0">
              <a:buNone/>
            </a:pPr>
            <a:r>
              <a:rPr lang="en-US"/>
              <a:t>for i1 in d1.items():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print(i1)</a:t>
            </a:r>
            <a:endParaRPr lang="en-GB"/>
          </a:p>
          <a:p>
            <a:r>
              <a:rPr lang="en-US"/>
              <a:t>#This gives the output in the form of a tuple.</a:t>
            </a:r>
            <a:endParaRPr lang="en-GB"/>
          </a:p>
          <a:p>
            <a:r>
              <a:rPr lang="en-US"/>
              <a:t>#so we can use tuple unpacking for this output.</a:t>
            </a:r>
            <a:endParaRPr lang="en-GB"/>
          </a:p>
          <a:p>
            <a:pPr marL="274320" lvl="1" indent="0">
              <a:buNone/>
            </a:pPr>
            <a:r>
              <a:rPr lang="en-US"/>
              <a:t>for (a,b) in d1.items():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print(a)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print(b)</a:t>
            </a:r>
            <a:endParaRPr lang="en-GB"/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453A-C5DD-ED4A-BD2F-69D6700F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#so if we want to print only the values so we can print 'b' in the above program.</a:t>
            </a:r>
            <a:endParaRPr lang="en-GB"/>
          </a:p>
          <a:p>
            <a:r>
              <a:rPr lang="en-US"/>
              <a:t>#Or if we want to print only the key so we can 'a' in the above program.</a:t>
            </a:r>
            <a:endParaRPr lang="en-GB"/>
          </a:p>
          <a:p>
            <a:r>
              <a:rPr lang="en-US"/>
              <a:t>#if u want to pick only the values in the for loop so we can use the above program.</a:t>
            </a:r>
            <a:endParaRPr lang="en-GB"/>
          </a:p>
          <a:p>
            <a:pPr marL="274320" lvl="1" indent="0">
              <a:buNone/>
            </a:pPr>
            <a:r>
              <a:rPr lang="en-US"/>
              <a:t>for value in d1.values():</a:t>
            </a:r>
            <a:endParaRPr lang="en-GB"/>
          </a:p>
          <a:p>
            <a:pPr marL="274320" lvl="1" indent="0">
              <a:buNone/>
            </a:pPr>
            <a:r>
              <a:rPr lang="en-US"/>
              <a:t>    print(value)</a:t>
            </a:r>
          </a:p>
        </p:txBody>
      </p:sp>
    </p:spTree>
    <p:extLst>
      <p:ext uri="{BB962C8B-B14F-4D97-AF65-F5344CB8AC3E}">
        <p14:creationId xmlns:p14="http://schemas.microsoft.com/office/powerpoint/2010/main" val="384705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5B2639C-3964-6C41-82C6-056E3D22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7180-6EB8-7748-96B5-978E4D5A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Pass, Break, continue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47C4-F07C-7D42-A08E-E49946B1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#There are 3 key words which can be used by loops.</a:t>
            </a:r>
            <a:endParaRPr lang="en-GB"/>
          </a:p>
          <a:p>
            <a:r>
              <a:rPr lang="en-US"/>
              <a:t>#They are 1.break,2.continue,3.pass.</a:t>
            </a:r>
            <a:endParaRPr lang="en-GB"/>
          </a:p>
          <a:p>
            <a:r>
              <a:rPr lang="en-US"/>
              <a:t>#break:Breaks out of the current closest enclosing loop.</a:t>
            </a:r>
            <a:endParaRPr lang="en-GB"/>
          </a:p>
          <a:p>
            <a:r>
              <a:rPr lang="en-US"/>
              <a:t>#continue:Goes to the top of the closest enclosing loop.</a:t>
            </a:r>
            <a:endParaRPr lang="en-GB"/>
          </a:p>
          <a:p>
            <a:r>
              <a:rPr lang="en-US"/>
              <a:t>#pass:Does nothing at all.</a:t>
            </a:r>
            <a:endParaRPr lang="en-GB"/>
          </a:p>
          <a:p>
            <a:r>
              <a:rPr lang="en-US"/>
              <a:t>#Lets go from behind and learn about 'pass' keyword.</a:t>
            </a:r>
            <a:endParaRPr lang="en-GB"/>
          </a:p>
          <a:p>
            <a:r>
              <a:rPr lang="en-US"/>
              <a:t>#Pass keyword is used as a place holder to some code like give below.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78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Wood Type</vt:lpstr>
      <vt:lpstr>Python-005</vt:lpstr>
      <vt:lpstr>For-loop:3</vt:lpstr>
      <vt:lpstr>PowerPoint Presentation</vt:lpstr>
      <vt:lpstr>For-loop:4</vt:lpstr>
      <vt:lpstr>PowerPoint Presentation</vt:lpstr>
      <vt:lpstr>For-loop:5</vt:lpstr>
      <vt:lpstr>PowerPoint Presentation</vt:lpstr>
      <vt:lpstr>PowerPoint Presentation</vt:lpstr>
      <vt:lpstr>Pass, Break, continue</vt:lpstr>
      <vt:lpstr>PowerPoint Presentation</vt:lpstr>
      <vt:lpstr>PowerPoint Presentation</vt:lpstr>
      <vt:lpstr>PowerPoint Presentation</vt:lpstr>
      <vt:lpstr>While-loop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Python-005</dc:title>
  <dc:creator>Unknown User</dc:creator>
  <cp:lastModifiedBy>Unknown User</cp:lastModifiedBy>
  <cp:revision>2</cp:revision>
  <dcterms:created xsi:type="dcterms:W3CDTF">2020-04-27T18:56:18Z</dcterms:created>
  <dcterms:modified xsi:type="dcterms:W3CDTF">2020-04-27T19:40:13Z</dcterms:modified>
</cp:coreProperties>
</file>