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3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0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6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7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12CA-6F72-4BB6-ABD0-C7ADBA3DF4CC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6E3A-1BBA-4116-A41A-2F4AB3A1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4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8473"/>
          </a:xfrm>
        </p:spPr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Python, variables don’t have a type. They are just placeholders which can hold any type of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72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21676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IN" dirty="0" smtClean="0"/>
              <a:t>&gt;&gt;&gt;   x = 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&gt;&gt;&gt;   x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5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&gt;&gt;&gt;   x = ‘hello’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&gt;&gt;&gt;   x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‘hello’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53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4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has many built-in functions</a:t>
            </a:r>
            <a:r>
              <a:rPr lang="en-US" dirty="0" smtClean="0"/>
              <a:t>. The ‘print’ </a:t>
            </a:r>
            <a:r>
              <a:rPr lang="en-US" dirty="0"/>
              <a:t>is the most commonly used built-in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&gt;&gt;&gt;   print(‘hello’)</a:t>
            </a:r>
          </a:p>
          <a:p>
            <a:pPr marL="0" indent="0">
              <a:buNone/>
            </a:pPr>
            <a:r>
              <a:rPr lang="en-US" dirty="0" smtClean="0"/>
              <a:t>   hello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print(‘hello’, 1, 2, 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hello 1 2 3</a:t>
            </a:r>
          </a:p>
          <a:p>
            <a:r>
              <a:rPr lang="en-US" dirty="0" smtClean="0"/>
              <a:t>The ‘len’ </a:t>
            </a:r>
            <a:r>
              <a:rPr lang="en-US" dirty="0"/>
              <a:t>function computes the length of a string, list or other collections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len(‘hello’)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len([‘a’ , ‘b’ , ‘c’])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0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1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291"/>
            <a:ext cx="10515600" cy="5188672"/>
          </a:xfrm>
        </p:spPr>
        <p:txBody>
          <a:bodyPr/>
          <a:lstStyle/>
          <a:p>
            <a:r>
              <a:rPr lang="en-US" dirty="0"/>
              <a:t>One important thing about Python is that it doesn’t allow operations on incompatible data types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IN" dirty="0"/>
              <a:t>For </a:t>
            </a: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&gt;&gt;&gt;   5 + “2”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Traceback (most recent call last):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File “&lt;stdin&gt;”, line 1, in &lt;module&gt;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TypeError: unsupported operand type(s) for +: ‘</a:t>
            </a:r>
            <a:r>
              <a:rPr lang="en-IN" dirty="0" err="1" smtClean="0"/>
              <a:t>int</a:t>
            </a:r>
            <a:r>
              <a:rPr lang="en-IN" dirty="0" smtClean="0"/>
              <a:t>’ and ‘</a:t>
            </a:r>
            <a:r>
              <a:rPr lang="en-IN" dirty="0" err="1" smtClean="0"/>
              <a:t>str</a:t>
            </a:r>
            <a:r>
              <a:rPr lang="en-IN" dirty="0" smtClean="0"/>
              <a:t>’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69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05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That is because it is not possible to add a number to a string. We need to either </a:t>
            </a:r>
            <a:r>
              <a:rPr lang="en-US" dirty="0" smtClean="0"/>
              <a:t>convert ‘5’ </a:t>
            </a:r>
            <a:r>
              <a:rPr lang="en-IN" dirty="0"/>
              <a:t> into a string </a:t>
            </a:r>
            <a:r>
              <a:rPr lang="en-IN" dirty="0" smtClean="0"/>
              <a:t>or “2” into a number. The built-in function ‘int’ </a:t>
            </a:r>
            <a:r>
              <a:rPr lang="en-US" dirty="0"/>
              <a:t>converts a string into a number and </a:t>
            </a:r>
            <a:r>
              <a:rPr lang="en-US" dirty="0" smtClean="0"/>
              <a:t>the ‘str’</a:t>
            </a:r>
            <a:r>
              <a:rPr lang="en-US" dirty="0"/>
              <a:t> function converts any value into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int (“5”)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str(5)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‘5’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5 + int(“2”)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str(5) + “2”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‘52’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34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Counting the number of digits in a number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Let us write a program to compute number of digits in a number. Let us look at some numbers first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12345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12345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2 **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2 *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9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294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dirty="0" smtClean="0"/>
              <a:t>combine </a:t>
            </a:r>
            <a:r>
              <a:rPr lang="en-US" dirty="0"/>
              <a:t>the previously mentioned built-in functions to solve this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len(str(12345))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len(str(2 ** 3))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len(str(2 * 10))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24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Variables</vt:lpstr>
      <vt:lpstr>PowerPoint Presentation</vt:lpstr>
      <vt:lpstr>Functions</vt:lpstr>
      <vt:lpstr>PowerPoint Presentation</vt:lpstr>
      <vt:lpstr>PowerPoint Presentation</vt:lpstr>
      <vt:lpstr>Counting the number of digits in a number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vashista balerao</dc:creator>
  <cp:lastModifiedBy>vashista balerao</cp:lastModifiedBy>
  <cp:revision>5</cp:revision>
  <dcterms:created xsi:type="dcterms:W3CDTF">2020-04-21T20:46:41Z</dcterms:created>
  <dcterms:modified xsi:type="dcterms:W3CDTF">2020-04-21T21:16:06Z</dcterms:modified>
</cp:coreProperties>
</file>