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849E-ECF6-43D4-A5C1-BD59ED98C625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0D0-BE61-4E96-A215-8AD659676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86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849E-ECF6-43D4-A5C1-BD59ED98C625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0D0-BE61-4E96-A215-8AD659676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19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849E-ECF6-43D4-A5C1-BD59ED98C625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0D0-BE61-4E96-A215-8AD659676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4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849E-ECF6-43D4-A5C1-BD59ED98C625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0D0-BE61-4E96-A215-8AD659676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09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849E-ECF6-43D4-A5C1-BD59ED98C625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0D0-BE61-4E96-A215-8AD659676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45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849E-ECF6-43D4-A5C1-BD59ED98C625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0D0-BE61-4E96-A215-8AD659676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82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849E-ECF6-43D4-A5C1-BD59ED98C625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0D0-BE61-4E96-A215-8AD659676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95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849E-ECF6-43D4-A5C1-BD59ED98C625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0D0-BE61-4E96-A215-8AD659676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6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849E-ECF6-43D4-A5C1-BD59ED98C625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0D0-BE61-4E96-A215-8AD659676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47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849E-ECF6-43D4-A5C1-BD59ED98C625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0D0-BE61-4E96-A215-8AD659676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94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849E-ECF6-43D4-A5C1-BD59ED98C625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50D0-BE61-4E96-A215-8AD659676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44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849E-ECF6-43D4-A5C1-BD59ED98C625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C50D0-BE61-4E96-A215-8AD659676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9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Datatypes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2254"/>
            <a:ext cx="9144000" cy="1535545"/>
          </a:xfrm>
        </p:spPr>
        <p:txBody>
          <a:bodyPr/>
          <a:lstStyle/>
          <a:p>
            <a:r>
              <a:rPr lang="en-US" dirty="0" smtClean="0"/>
              <a:t>Python has support for all basic datatypes and also have very powerful compound datatypes.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8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858981"/>
            <a:ext cx="10515600" cy="5375563"/>
          </a:xfrm>
        </p:spPr>
        <p:txBody>
          <a:bodyPr/>
          <a:lstStyle/>
          <a:p>
            <a:r>
              <a:rPr lang="en-IN" dirty="0" smtClean="0"/>
              <a:t>Python has integers.</a:t>
            </a:r>
            <a:br>
              <a:rPr lang="en-IN" dirty="0" smtClean="0"/>
            </a:br>
            <a:r>
              <a:rPr lang="en-IN" dirty="0" smtClean="0"/>
              <a:t>&gt;&gt;&gt;   1 + 2  </a:t>
            </a:r>
            <a:br>
              <a:rPr lang="en-IN" dirty="0" smtClean="0"/>
            </a:br>
            <a:r>
              <a:rPr lang="en-IN" dirty="0" smtClean="0"/>
              <a:t>3</a:t>
            </a:r>
          </a:p>
          <a:p>
            <a:r>
              <a:rPr lang="en-US" dirty="0"/>
              <a:t>Python has floating point </a:t>
            </a:r>
            <a:r>
              <a:rPr lang="en-US" dirty="0" smtClean="0"/>
              <a:t>numbers.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1.2 + 2.3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3.5</a:t>
            </a:r>
            <a:endParaRPr lang="en-IN" dirty="0" smtClean="0"/>
          </a:p>
          <a:p>
            <a:r>
              <a:rPr lang="en-IN" dirty="0" smtClean="0"/>
              <a:t>Python </a:t>
            </a:r>
            <a:r>
              <a:rPr lang="en-IN" dirty="0"/>
              <a:t>has strings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&gt;&gt;&gt;   “hello world”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“hello world”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&gt;&gt;&gt;   print(“hello world”)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hello world</a:t>
            </a:r>
          </a:p>
        </p:txBody>
      </p:sp>
    </p:spTree>
    <p:extLst>
      <p:ext uri="{BB962C8B-B14F-4D97-AF65-F5344CB8AC3E}">
        <p14:creationId xmlns:p14="http://schemas.microsoft.com/office/powerpoint/2010/main" val="20695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55" y="258150"/>
            <a:ext cx="5089236" cy="10206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322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String can be enclosed either in single quotes or double quotes. Both are exactly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the </a:t>
            </a:r>
            <a:r>
              <a:rPr lang="en-US" dirty="0"/>
              <a:t>same. In Python, strings are very versatile and it very easy to work with them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‘hello’ + ‘world’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helloworld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“hello” * 3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hellohellohello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IN" dirty="0"/>
              <a:t>The built-in </a:t>
            </a:r>
            <a:r>
              <a:rPr lang="en-IN" dirty="0" smtClean="0"/>
              <a:t>function ‘Len’ </a:t>
            </a:r>
            <a:r>
              <a:rPr lang="en-US" dirty="0"/>
              <a:t> is used to find the length of a </a:t>
            </a:r>
            <a:r>
              <a:rPr lang="en-US" dirty="0" smtClean="0"/>
              <a:t>string.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len(“helloworld”)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10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5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692722" y="489527"/>
            <a:ext cx="5698841" cy="14778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3636"/>
            <a:ext cx="10515600" cy="58466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Python supports </a:t>
            </a:r>
            <a:r>
              <a:rPr lang="en-US" dirty="0" smtClean="0"/>
              <a:t>multi-line </a:t>
            </a:r>
            <a:r>
              <a:rPr lang="en-US" dirty="0"/>
              <a:t>strings too. They are enclosed in three double </a:t>
            </a:r>
            <a:r>
              <a:rPr lang="en-US" dirty="0" smtClean="0"/>
              <a:t>quotes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or three single quotes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text = “”” This is a multi – line string.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Line 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Line 3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and the text may have “quotes” too.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“””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&gt;&gt;&gt;   print(text)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smtClean="0"/>
              <a:t>This is a multi – line string.</a:t>
            </a:r>
          </a:p>
          <a:p>
            <a:pPr marL="0" indent="0">
              <a:buNone/>
            </a:pPr>
            <a:r>
              <a:rPr lang="en-US" dirty="0" smtClean="0"/>
              <a:t>             Line 2</a:t>
            </a:r>
          </a:p>
          <a:p>
            <a:pPr marL="0" indent="0">
              <a:buNone/>
            </a:pPr>
            <a:r>
              <a:rPr lang="en-US" dirty="0" smtClean="0"/>
              <a:t>             Line 3</a:t>
            </a:r>
          </a:p>
          <a:p>
            <a:pPr marL="0" indent="0">
              <a:buNone/>
            </a:pPr>
            <a:r>
              <a:rPr lang="en-US" dirty="0" smtClean="0"/>
              <a:t>             and the text may have “quotes” too.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91" y="198872"/>
            <a:ext cx="10515600" cy="392256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53641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Python supports the usual escape codes</a:t>
            </a:r>
            <a:r>
              <a:rPr lang="en-US" dirty="0" smtClean="0"/>
              <a:t>. \n indicates new line, \t indicates a tab etc.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print “a\nb\nc”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b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</a:t>
            </a:r>
          </a:p>
          <a:p>
            <a:r>
              <a:rPr lang="en-US" dirty="0"/>
              <a:t>Python supports the usual escape codes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x = [“a”, “b”, “c”]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x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[‘a’, ‘b’, ‘c’]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Len(x)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3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x [1]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‘b’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7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63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2873"/>
            <a:ext cx="10515600" cy="5244090"/>
          </a:xfrm>
        </p:spPr>
        <p:txBody>
          <a:bodyPr>
            <a:normAutofit/>
          </a:bodyPr>
          <a:lstStyle/>
          <a:p>
            <a:r>
              <a:rPr lang="en-US" dirty="0"/>
              <a:t>Python has another datatype called </a:t>
            </a:r>
            <a:r>
              <a:rPr lang="en-US" i="1" dirty="0"/>
              <a:t>tuple</a:t>
            </a:r>
            <a:r>
              <a:rPr lang="en-US" dirty="0"/>
              <a:t> for representing fixed width records. Tuples behave just like lists, but they are </a:t>
            </a:r>
            <a:r>
              <a:rPr lang="en-US" dirty="0" smtClean="0"/>
              <a:t>immutable.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point = (2, 3)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point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(2, 3)</a:t>
            </a:r>
          </a:p>
          <a:p>
            <a:r>
              <a:rPr lang="en-US" dirty="0"/>
              <a:t>When writing tuples, the parenthesis can be omitted most of the </a:t>
            </a:r>
            <a:r>
              <a:rPr lang="en-US" dirty="0" smtClean="0"/>
              <a:t>times.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point = (2, 3)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point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(2, 3)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07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also possible to assign a tuple multiple values at once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yellow = (255, 255, 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r, g, b   =  yellow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print(r, g, b)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255  255  0</a:t>
            </a:r>
          </a:p>
          <a:p>
            <a:r>
              <a:rPr lang="en-IN" dirty="0"/>
              <a:t>Python has </a:t>
            </a:r>
            <a:r>
              <a:rPr lang="en-IN" dirty="0" smtClean="0"/>
              <a:t>a ‘directory’ </a:t>
            </a:r>
            <a:r>
              <a:rPr lang="en-US" dirty="0"/>
              <a:t>datatype for representing name-value </a:t>
            </a:r>
            <a:r>
              <a:rPr lang="en-US" dirty="0" smtClean="0"/>
              <a:t>pairs.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person  =  {“name”: “Alice”,  “email”: “alice@example.com”}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person[‘name’]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‘Alice’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person[‘email’]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‘alice@example.com’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64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294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6764"/>
            <a:ext cx="10515600" cy="517019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Python has </a:t>
            </a:r>
            <a:r>
              <a:rPr lang="en-IN" dirty="0" smtClean="0"/>
              <a:t>a ‘set’ </a:t>
            </a:r>
            <a:r>
              <a:rPr lang="en-US" dirty="0"/>
              <a:t>datatype too. A set is an unordered collection of elements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x  =  {1, 2, 3, 2, 1}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x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{1, 2, 3}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IN" dirty="0"/>
              <a:t>Python has </a:t>
            </a:r>
            <a:r>
              <a:rPr lang="en-IN" dirty="0" smtClean="0"/>
              <a:t>a ‘Boolean’ type. </a:t>
            </a:r>
            <a:r>
              <a:rPr lang="en-US" dirty="0"/>
              <a:t> It has two special </a:t>
            </a:r>
            <a:r>
              <a:rPr lang="en-US" dirty="0" smtClean="0"/>
              <a:t>values ‘True’ or ‘False’ </a:t>
            </a:r>
            <a:r>
              <a:rPr lang="en-US" dirty="0"/>
              <a:t>to represent truth and </a:t>
            </a:r>
            <a:r>
              <a:rPr lang="en-US" dirty="0" smtClean="0"/>
              <a:t>false.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Finally, Python has a special type </a:t>
            </a:r>
            <a:r>
              <a:rPr lang="en-US" dirty="0" smtClean="0"/>
              <a:t>called ‘None’ to represent nothing.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x = None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&gt;&gt;&gt;   print(x)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None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8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394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Datatypes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Datatypes</dc:title>
  <dc:creator>vashista balerao</dc:creator>
  <cp:lastModifiedBy>vashista balerao</cp:lastModifiedBy>
  <cp:revision>13</cp:revision>
  <dcterms:created xsi:type="dcterms:W3CDTF">2020-04-20T19:05:38Z</dcterms:created>
  <dcterms:modified xsi:type="dcterms:W3CDTF">2020-04-20T21:30:42Z</dcterms:modified>
</cp:coreProperties>
</file>