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7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8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1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2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8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E56B-BD8D-45D7-BDAC-39EC5167AA4E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5EDC-09E0-408B-B286-A90449218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and Return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40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620"/>
          </a:xfrm>
        </p:spPr>
        <p:txBody>
          <a:bodyPr>
            <a:normAutofit/>
          </a:bodyPr>
          <a:lstStyle/>
          <a:p>
            <a:r>
              <a:rPr lang="en-IN" dirty="0" smtClean="0"/>
              <a:t>A function is basically a collection of code which performs a specific task.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Functions help you to organise the code a lot better and allow you to break the code into small chunks that perform different tasks.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2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058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165"/>
            <a:ext cx="10515600" cy="5271798"/>
          </a:xfrm>
        </p:spPr>
        <p:txBody>
          <a:bodyPr/>
          <a:lstStyle/>
          <a:p>
            <a:r>
              <a:rPr lang="en-IN" dirty="0" smtClean="0"/>
              <a:t>The first thing you should do while creating a function is to use the keyword in python. Its called ‘def’.</a:t>
            </a:r>
          </a:p>
          <a:p>
            <a:r>
              <a:rPr lang="en-IN" dirty="0" smtClean="0"/>
              <a:t>After that, you must give the function a name, just like in variables we give descriptive names.</a:t>
            </a:r>
          </a:p>
          <a:p>
            <a:r>
              <a:rPr lang="en-IN" dirty="0" smtClean="0"/>
              <a:t>Once we type out the name of the function we use the parenthesis() and then a colon.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Example :             def function_name():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Any code, inside the function needs to be indented.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7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4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927"/>
            <a:ext cx="10515600" cy="52810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Example :    def function_name ():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print(“Hello user!”)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 order to run the above code, we need to call the function first.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def function_name ():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print(“Hello user!”)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function_name()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Without calling the function, you wont be able to run it.</a:t>
            </a:r>
          </a:p>
          <a:p>
            <a:r>
              <a:rPr lang="en-IN" dirty="0" smtClean="0"/>
              <a:t>That’s because the code inside the function executes only when we specify. It doesn’t get executed by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1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2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We can also give additional information to the function. These are called the parameters.</a:t>
            </a:r>
          </a:p>
          <a:p>
            <a:r>
              <a:rPr lang="en-IN" dirty="0" smtClean="0"/>
              <a:t>A parameter is a piece of information that we give to a function.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Example:        def say_hi(name):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print(“Hello “ + name)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say_hi(“vashista”)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You can include as many parameters as you want.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60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Example: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def say_hi(name, age):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print(“Hello “ + name + “ , you are “ + age)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say_hi(“vashista”, “23”)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say_hi(“shresta”,  “27”)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Output: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Hello vashista,  you are 22.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Hello shresta,  you are 27.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4187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Functions and Return Statements</vt:lpstr>
      <vt:lpstr>A function is basically a collection of code which performs a specific task.  Functions help you to organise the code a lot better and allow you to break the code into small chunks that perform different tasks.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Return Statements</dc:title>
  <dc:creator>vashista balerao</dc:creator>
  <cp:lastModifiedBy>vashista balerao</cp:lastModifiedBy>
  <cp:revision>6</cp:revision>
  <dcterms:created xsi:type="dcterms:W3CDTF">2020-04-29T20:27:58Z</dcterms:created>
  <dcterms:modified xsi:type="dcterms:W3CDTF">2020-04-29T21:06:30Z</dcterms:modified>
</cp:coreProperties>
</file>