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42E-5E0A-4A46-B6AF-3BCC8476437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F42-CF2B-4BE8-B19E-E51C2DD3F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42E-5E0A-4A46-B6AF-3BCC8476437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F42-CF2B-4BE8-B19E-E51C2DD3F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42E-5E0A-4A46-B6AF-3BCC8476437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F42-CF2B-4BE8-B19E-E51C2DD3F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42E-5E0A-4A46-B6AF-3BCC8476437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F42-CF2B-4BE8-B19E-E51C2DD3F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42E-5E0A-4A46-B6AF-3BCC8476437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F42-CF2B-4BE8-B19E-E51C2DD3F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42E-5E0A-4A46-B6AF-3BCC8476437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F42-CF2B-4BE8-B19E-E51C2DD3F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42E-5E0A-4A46-B6AF-3BCC8476437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F42-CF2B-4BE8-B19E-E51C2DD3F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42E-5E0A-4A46-B6AF-3BCC8476437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F42-CF2B-4BE8-B19E-E51C2DD3F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42E-5E0A-4A46-B6AF-3BCC8476437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F42-CF2B-4BE8-B19E-E51C2DD3F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42E-5E0A-4A46-B6AF-3BCC8476437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F42-CF2B-4BE8-B19E-E51C2DD3F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42E-5E0A-4A46-B6AF-3BCC8476437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2F42-CF2B-4BE8-B19E-E51C2DD3F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242E-5E0A-4A46-B6AF-3BCC8476437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2F42-CF2B-4BE8-B19E-E51C2DD3FB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 smtClean="0"/>
              <a:t>: all </a:t>
            </a:r>
            <a:r>
              <a:rPr lang="en-US" dirty="0" err="1" smtClean="0"/>
              <a:t>Whle</a:t>
            </a:r>
            <a:r>
              <a:rPr lang="en-US" dirty="0" smtClean="0"/>
              <a:t> numbers are called as integers and to represent the integer values we use </a:t>
            </a:r>
            <a:r>
              <a:rPr lang="en-US" dirty="0" err="1" smtClean="0"/>
              <a:t>Int</a:t>
            </a:r>
            <a:r>
              <a:rPr lang="en-US" dirty="0" smtClean="0"/>
              <a:t> data type.</a:t>
            </a:r>
          </a:p>
          <a:p>
            <a:pPr>
              <a:buNone/>
            </a:pPr>
            <a:r>
              <a:rPr lang="en-US" dirty="0" smtClean="0"/>
              <a:t>Ex: a=10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smtClean="0"/>
              <a:t> print(type(a))</a:t>
            </a:r>
          </a:p>
          <a:p>
            <a:pPr>
              <a:buNone/>
            </a:pPr>
            <a:r>
              <a:rPr lang="en-US" dirty="0" smtClean="0"/>
              <a:t>o/p: &lt;type 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We can represent integer values in four different types, they are </a:t>
            </a:r>
            <a:r>
              <a:rPr lang="en-US" dirty="0" err="1" smtClean="0"/>
              <a:t>decimal,binary</a:t>
            </a:r>
            <a:r>
              <a:rPr lang="en-US" dirty="0" smtClean="0"/>
              <a:t>, </a:t>
            </a:r>
            <a:r>
              <a:rPr lang="en-US" dirty="0" err="1" smtClean="0"/>
              <a:t>ocatal</a:t>
            </a:r>
            <a:r>
              <a:rPr lang="en-US" dirty="0" smtClean="0"/>
              <a:t> and hexadecimal.</a:t>
            </a:r>
          </a:p>
          <a:p>
            <a:r>
              <a:rPr lang="en-US" dirty="0" smtClean="0"/>
              <a:t>By default every integer is decimal which means prefixed with base 10.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2133600" y="457200"/>
            <a:ext cx="4614608" cy="98648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en-US" dirty="0" smtClean="0"/>
              <a:t> : any number which has a period or point in it then that value is called Float value and  To represent Float values we use float data type.</a:t>
            </a:r>
          </a:p>
          <a:p>
            <a:pPr>
              <a:buNone/>
            </a:pPr>
            <a:r>
              <a:rPr lang="en-US" dirty="0" smtClean="0"/>
              <a:t>Ex:  F=10.05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print(type(F))</a:t>
            </a:r>
          </a:p>
          <a:p>
            <a:pPr>
              <a:buNone/>
            </a:pPr>
            <a:r>
              <a:rPr lang="en-US" dirty="0" smtClean="0"/>
              <a:t>o/p: &lt;type float&gt;</a:t>
            </a:r>
          </a:p>
          <a:p>
            <a:r>
              <a:rPr lang="en-US" dirty="0" smtClean="0"/>
              <a:t>In float data type we cant have different representation like integers.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COMPlEX</a:t>
            </a:r>
            <a:r>
              <a:rPr lang="en-US" dirty="0" smtClean="0"/>
              <a:t> : complex data types are used for scientific notations and complex data types will have two parts one is real part and another is imaginary part</a:t>
            </a:r>
          </a:p>
          <a:p>
            <a:pPr>
              <a:buNone/>
            </a:pPr>
            <a:r>
              <a:rPr lang="en-US" dirty="0" smtClean="0"/>
              <a:t>Ex: C=10+20j</a:t>
            </a:r>
          </a:p>
          <a:p>
            <a:pPr>
              <a:buNone/>
            </a:pPr>
            <a:r>
              <a:rPr lang="en-US" dirty="0" smtClean="0"/>
              <a:t>	   print(type(C))</a:t>
            </a:r>
          </a:p>
          <a:p>
            <a:pPr>
              <a:buNone/>
            </a:pPr>
            <a:r>
              <a:rPr lang="en-US" dirty="0" smtClean="0"/>
              <a:t>o/p: &lt;type complex&gt;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smtClean="0"/>
              <a:t>  where 10 is real part and 20j is imaginary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BOOLEAN</a:t>
            </a:r>
            <a:r>
              <a:rPr lang="en-US" dirty="0" smtClean="0"/>
              <a:t> : Boolean data types are used for the purpose of condition checking.</a:t>
            </a:r>
          </a:p>
          <a:p>
            <a:r>
              <a:rPr lang="en-US" dirty="0" smtClean="0"/>
              <a:t>In Boolean data types we have True Or False, where True=1 and False=0</a:t>
            </a:r>
          </a:p>
          <a:p>
            <a:pPr>
              <a:buNone/>
            </a:pPr>
            <a:r>
              <a:rPr lang="en-US" dirty="0" smtClean="0"/>
              <a:t>Ex : A= True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 print(type(A))</a:t>
            </a:r>
          </a:p>
          <a:p>
            <a:pPr>
              <a:buNone/>
            </a:pPr>
            <a:r>
              <a:rPr lang="en-US" dirty="0" smtClean="0"/>
              <a:t>o/p: &lt;type </a:t>
            </a:r>
            <a:r>
              <a:rPr lang="en-US" dirty="0" err="1" smtClean="0"/>
              <a:t>bool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STRING</a:t>
            </a:r>
            <a:r>
              <a:rPr lang="en-US" dirty="0" smtClean="0"/>
              <a:t> : String data types are used to represent group of words or numbers or any  sequence of characters  with in a single or double or triples </a:t>
            </a:r>
            <a:r>
              <a:rPr lang="en-US" dirty="0" err="1" smtClean="0"/>
              <a:t>qoutes</a:t>
            </a:r>
            <a:r>
              <a:rPr lang="en-US" dirty="0" smtClean="0"/>
              <a:t> (‘ ‘/ ” “/ ’’’ ‘’’).</a:t>
            </a:r>
          </a:p>
          <a:p>
            <a:pPr>
              <a:buNone/>
            </a:pPr>
            <a:r>
              <a:rPr lang="en-US" dirty="0" smtClean="0"/>
              <a:t>Ex: S=‘Hello’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print(type(S))</a:t>
            </a:r>
          </a:p>
          <a:p>
            <a:pPr>
              <a:buNone/>
            </a:pPr>
            <a:r>
              <a:rPr lang="en-US" dirty="0" smtClean="0"/>
              <a:t>o/p: &lt;type </a:t>
            </a:r>
            <a:r>
              <a:rPr lang="en-US" dirty="0" err="1" smtClean="0"/>
              <a:t>str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 we can use indexing to change or modify the values in a particular index.</a:t>
            </a:r>
          </a:p>
          <a:p>
            <a:r>
              <a:rPr lang="en-US" dirty="0" smtClean="0"/>
              <a:t>Ex: A=</a:t>
            </a:r>
            <a:r>
              <a:rPr lang="en-US" dirty="0" err="1" smtClean="0"/>
              <a:t>vinod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  A[3]=‘n’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   A[4]=‘u’</a:t>
            </a:r>
          </a:p>
          <a:p>
            <a:pPr lvl="1">
              <a:buNone/>
            </a:pPr>
            <a:r>
              <a:rPr lang="en-US" dirty="0" smtClean="0"/>
              <a:t>	   Print(A)</a:t>
            </a:r>
          </a:p>
          <a:p>
            <a:pPr lvl="1">
              <a:buNone/>
            </a:pPr>
            <a:r>
              <a:rPr lang="en-US" dirty="0" smtClean="0"/>
              <a:t>o/p: ‘ </a:t>
            </a:r>
            <a:r>
              <a:rPr lang="en-US" dirty="0" err="1" smtClean="0"/>
              <a:t>vinnu</a:t>
            </a:r>
            <a:r>
              <a:rPr lang="en-US" dirty="0" smtClean="0"/>
              <a:t> ’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 we can use both positive indexing and </a:t>
            </a:r>
            <a:r>
              <a:rPr lang="en-US" dirty="0" err="1" smtClean="0"/>
              <a:t>negitive</a:t>
            </a:r>
            <a:r>
              <a:rPr lang="en-US" dirty="0" smtClean="0"/>
              <a:t> indexing.</a:t>
            </a:r>
          </a:p>
          <a:p>
            <a:r>
              <a:rPr lang="en-US" dirty="0" smtClean="0"/>
              <a:t>Positive indexing means, it start with 0 from left to right.</a:t>
            </a:r>
          </a:p>
          <a:p>
            <a:r>
              <a:rPr lang="en-US" dirty="0" err="1" smtClean="0"/>
              <a:t>Negitive</a:t>
            </a:r>
            <a:r>
              <a:rPr lang="en-US" dirty="0" smtClean="0"/>
              <a:t> indexing means , it start with -1 from right to left. </a:t>
            </a:r>
          </a:p>
          <a:p>
            <a:r>
              <a:rPr lang="en-US" dirty="0" smtClean="0"/>
              <a:t>If we are using index range greater than character range we will get index error.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Slice operator is used form </a:t>
            </a:r>
            <a:r>
              <a:rPr lang="en-US" dirty="0" err="1" smtClean="0"/>
              <a:t>retriving</a:t>
            </a:r>
            <a:r>
              <a:rPr lang="en-US" dirty="0" smtClean="0"/>
              <a:t> the particular part from the value.</a:t>
            </a:r>
          </a:p>
          <a:p>
            <a:r>
              <a:rPr lang="en-US" dirty="0" smtClean="0"/>
              <a:t>Slice operator will have both </a:t>
            </a:r>
            <a:r>
              <a:rPr lang="en-US" dirty="0"/>
              <a:t>B</a:t>
            </a:r>
            <a:r>
              <a:rPr lang="en-US" dirty="0" smtClean="0"/>
              <a:t>egin and End</a:t>
            </a:r>
          </a:p>
          <a:p>
            <a:pPr>
              <a:buNone/>
            </a:pPr>
            <a:r>
              <a:rPr lang="en-US" dirty="0" smtClean="0"/>
              <a:t>It Is Stated As  [begin : end-1]</a:t>
            </a:r>
          </a:p>
          <a:p>
            <a:pPr>
              <a:buNone/>
            </a:pPr>
            <a:r>
              <a:rPr lang="en-US" dirty="0" smtClean="0"/>
              <a:t>Ex: S=‘operator’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print(s[2:4])</a:t>
            </a:r>
          </a:p>
          <a:p>
            <a:pPr>
              <a:buNone/>
            </a:pPr>
            <a:r>
              <a:rPr lang="en-US" dirty="0" smtClean="0"/>
              <a:t>o/p: </a:t>
            </a:r>
            <a:r>
              <a:rPr lang="en-US" dirty="0" err="1" smtClean="0"/>
              <a:t>er</a:t>
            </a:r>
            <a:endParaRPr lang="en-US" dirty="0" smtClean="0"/>
          </a:p>
          <a:p>
            <a:r>
              <a:rPr lang="en-US" dirty="0" smtClean="0"/>
              <a:t>If You Doesn’t Specify any beginning The Default value Is from 0 and If </a:t>
            </a:r>
            <a:r>
              <a:rPr lang="en-US" dirty="0" err="1" smtClean="0"/>
              <a:t>yu</a:t>
            </a:r>
            <a:r>
              <a:rPr lang="en-US" dirty="0" smtClean="0"/>
              <a:t> doesn’t specify the End  the default value is -1.</a:t>
            </a:r>
          </a:p>
          <a:p>
            <a:r>
              <a:rPr lang="en-US" dirty="0" smtClean="0"/>
              <a:t>If you doesn’t specify any beginning or end by default it will take total length of the string.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Write a code to get output as </a:t>
            </a:r>
            <a:r>
              <a:rPr lang="en-US" dirty="0" err="1" smtClean="0"/>
              <a:t>Vinod</a:t>
            </a:r>
            <a:endParaRPr lang="en-US" dirty="0" smtClean="0"/>
          </a:p>
          <a:p>
            <a:r>
              <a:rPr lang="en-US" dirty="0" smtClean="0"/>
              <a:t>Ex: s = ‘</a:t>
            </a:r>
            <a:r>
              <a:rPr lang="en-US" dirty="0" err="1" smtClean="0"/>
              <a:t>vinod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output=s[0].upper()+s[1: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print(output)</a:t>
            </a:r>
          </a:p>
          <a:p>
            <a:r>
              <a:rPr lang="en-US" dirty="0" smtClean="0"/>
              <a:t>o/p: </a:t>
            </a:r>
            <a:r>
              <a:rPr lang="en-US" dirty="0" err="1" smtClean="0"/>
              <a:t>Vinod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Write a cod </a:t>
            </a:r>
            <a:r>
              <a:rPr lang="en-US" dirty="0"/>
              <a:t>t</a:t>
            </a:r>
            <a:r>
              <a:rPr lang="en-US" dirty="0" smtClean="0"/>
              <a:t>o get last letter of string in capital</a:t>
            </a:r>
          </a:p>
          <a:p>
            <a:r>
              <a:rPr lang="en-US" dirty="0" smtClean="0"/>
              <a:t>Ex: s = ‘</a:t>
            </a:r>
            <a:r>
              <a:rPr lang="en-US" dirty="0" err="1" smtClean="0"/>
              <a:t>vinod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Output=s[0 : length(s)-1]+s[-1].upper</a:t>
            </a:r>
          </a:p>
          <a:p>
            <a:pPr>
              <a:buNone/>
            </a:pPr>
            <a:r>
              <a:rPr lang="en-US" dirty="0" smtClean="0"/>
              <a:t>           Print(output)</a:t>
            </a:r>
          </a:p>
          <a:p>
            <a:r>
              <a:rPr lang="en-US" dirty="0" smtClean="0"/>
              <a:t>o/p : </a:t>
            </a:r>
            <a:r>
              <a:rPr lang="en-US" dirty="0" err="1" smtClean="0"/>
              <a:t>vinoD</a:t>
            </a: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370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TYPES</vt:lpstr>
      <vt:lpstr>Slide 2</vt:lpstr>
      <vt:lpstr>Slide 3</vt:lpstr>
      <vt:lpstr>Slide 4</vt:lpstr>
      <vt:lpstr>Slide 5</vt:lpstr>
      <vt:lpstr>INDEXING</vt:lpstr>
      <vt:lpstr>Reverse INDEXING</vt:lpstr>
      <vt:lpstr>SLICE OPERATOR</vt:lpstr>
      <vt:lpstr>Slice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vinod</dc:creator>
  <cp:lastModifiedBy>vinod</cp:lastModifiedBy>
  <cp:revision>9</cp:revision>
  <dcterms:created xsi:type="dcterms:W3CDTF">2020-04-17T19:24:42Z</dcterms:created>
  <dcterms:modified xsi:type="dcterms:W3CDTF">2020-04-17T20:52:50Z</dcterms:modified>
</cp:coreProperties>
</file>