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8285-8C27-4904-BD8E-690526A8700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EFB6-3372-4EA7-9C1C-7C48B344E2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1"/>
            <a:r>
              <a:rPr lang="en-US" dirty="0" smtClean="0"/>
              <a:t>Python Is A High Level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interpreted, dynamically typed and object oriented programming language.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by  Guido van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1991.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Maintained by charitable trust.</a:t>
            </a:r>
            <a:endParaRPr lang="en-US" dirty="0"/>
          </a:p>
        </p:txBody>
      </p:sp>
      <p:pic>
        <p:nvPicPr>
          <p:cNvPr id="5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2438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1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 and </a:t>
            </a:r>
            <a:r>
              <a:rPr lang="en-US" dirty="0" err="1" smtClean="0"/>
              <a:t>Embeded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Extensible </a:t>
            </a:r>
            <a:r>
              <a:rPr lang="en-US" dirty="0" smtClean="0"/>
              <a:t>: In Python We Can Use Non Python Languages To Increase The Performance Of The Code.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Embeded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We can Also Use Python Code In Non python Languages to Decrease The length And Functionality of  The Code. 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Extensive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US" dirty="0" smtClean="0"/>
              <a:t>Pythons Has Tons Of Libraries Which make This language very Easy and Understandable To The Developer..</a:t>
            </a:r>
          </a:p>
          <a:p>
            <a:r>
              <a:rPr lang="en-US" dirty="0" smtClean="0"/>
              <a:t>Example: Random, math etc..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to Get 6 Digit ATM </a:t>
            </a:r>
            <a:r>
              <a:rPr lang="en-US" dirty="0" err="1" smtClean="0"/>
              <a:t>PinCode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random import </a:t>
            </a:r>
            <a:r>
              <a:rPr lang="en-US" dirty="0" err="1" smtClean="0"/>
              <a:t>randint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randint</a:t>
            </a:r>
            <a:r>
              <a:rPr lang="en-US" dirty="0" smtClean="0"/>
              <a:t>(0,9) , </a:t>
            </a:r>
            <a:r>
              <a:rPr lang="en-US" dirty="0" err="1" smtClean="0"/>
              <a:t>randint</a:t>
            </a:r>
            <a:r>
              <a:rPr lang="en-US" dirty="0" smtClean="0"/>
              <a:t>(0,9) ,</a:t>
            </a:r>
            <a:r>
              <a:rPr lang="en-US" dirty="0" err="1"/>
              <a:t>r</a:t>
            </a:r>
            <a:r>
              <a:rPr lang="en-US" dirty="0" err="1" smtClean="0"/>
              <a:t>andint</a:t>
            </a:r>
            <a:r>
              <a:rPr lang="en-US" dirty="0" smtClean="0"/>
              <a:t>(0,9) ,</a:t>
            </a:r>
            <a:r>
              <a:rPr lang="en-US" dirty="0" err="1" smtClean="0"/>
              <a:t>randint</a:t>
            </a:r>
            <a:r>
              <a:rPr lang="en-US" dirty="0" smtClean="0"/>
              <a:t>(0,9) ,</a:t>
            </a:r>
            <a:r>
              <a:rPr lang="en-US" dirty="0" err="1" smtClean="0"/>
              <a:t>randint</a:t>
            </a:r>
            <a:r>
              <a:rPr lang="en-US" dirty="0" smtClean="0"/>
              <a:t>(0,9) ,</a:t>
            </a:r>
            <a:r>
              <a:rPr lang="en-US" dirty="0" err="1" smtClean="0"/>
              <a:t>randint</a:t>
            </a:r>
            <a:r>
              <a:rPr lang="en-US" dirty="0" smtClean="0"/>
              <a:t>(0,9))</a:t>
            </a:r>
          </a:p>
          <a:p>
            <a:r>
              <a:rPr lang="en-US" dirty="0" smtClean="0"/>
              <a:t>By Using Libraries we can have very small code. This is the simple code and we will get different pin every time.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1.Simple And Easy To Learn</a:t>
            </a:r>
          </a:p>
          <a:p>
            <a:pPr>
              <a:buNone/>
            </a:pPr>
            <a:r>
              <a:rPr lang="en-US" dirty="0" smtClean="0"/>
              <a:t>2.Freeware And open-source</a:t>
            </a:r>
          </a:p>
          <a:p>
            <a:pPr>
              <a:buNone/>
            </a:pPr>
            <a:r>
              <a:rPr lang="en-US" dirty="0" smtClean="0"/>
              <a:t>3.High Level Programming Language</a:t>
            </a:r>
          </a:p>
          <a:p>
            <a:pPr>
              <a:buNone/>
            </a:pPr>
            <a:r>
              <a:rPr lang="en-US" dirty="0" smtClean="0"/>
              <a:t>4.Platform Independent</a:t>
            </a:r>
          </a:p>
          <a:p>
            <a:pPr>
              <a:buNone/>
            </a:pPr>
            <a:r>
              <a:rPr lang="en-US" dirty="0" smtClean="0"/>
              <a:t>5.Highly Portable</a:t>
            </a:r>
          </a:p>
          <a:p>
            <a:pPr>
              <a:buNone/>
            </a:pPr>
            <a:r>
              <a:rPr lang="en-US" dirty="0" smtClean="0"/>
              <a:t>6.Dynamically Typed</a:t>
            </a:r>
          </a:p>
          <a:p>
            <a:pPr>
              <a:buNone/>
            </a:pPr>
            <a:r>
              <a:rPr lang="en-US" dirty="0" smtClean="0"/>
              <a:t>7.Procedure Oriented and Object Oriented </a:t>
            </a:r>
          </a:p>
          <a:p>
            <a:pPr>
              <a:buNone/>
            </a:pPr>
            <a:r>
              <a:rPr lang="en-US" dirty="0" smtClean="0"/>
              <a:t>8.Interpreted</a:t>
            </a:r>
          </a:p>
          <a:p>
            <a:pPr>
              <a:buNone/>
            </a:pPr>
            <a:r>
              <a:rPr lang="en-US" dirty="0" smtClean="0"/>
              <a:t>9.Extensible</a:t>
            </a:r>
          </a:p>
          <a:p>
            <a:pPr>
              <a:buNone/>
            </a:pPr>
            <a:r>
              <a:rPr lang="en-US" dirty="0" smtClean="0"/>
              <a:t>10.Embeded</a:t>
            </a:r>
          </a:p>
          <a:p>
            <a:pPr>
              <a:buNone/>
            </a:pPr>
            <a:r>
              <a:rPr lang="en-US" dirty="0" smtClean="0"/>
              <a:t>11.Extensive Libraries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 smtClean="0"/>
              <a:t>Not Suitable For Mobile applications Developments Because of No application Libraries</a:t>
            </a:r>
          </a:p>
          <a:p>
            <a:r>
              <a:rPr lang="en-US" dirty="0" smtClean="0"/>
              <a:t>Not </a:t>
            </a:r>
            <a:r>
              <a:rPr lang="en-US" dirty="0"/>
              <a:t>S</a:t>
            </a:r>
            <a:r>
              <a:rPr lang="en-US" dirty="0" smtClean="0"/>
              <a:t>uitable For Enterprise Industries 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Create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a-z, A-Z, 0-9 and ‘_’ .</a:t>
            </a:r>
          </a:p>
          <a:p>
            <a:pPr>
              <a:buNone/>
            </a:pPr>
            <a:r>
              <a:rPr lang="en-US" dirty="0" smtClean="0"/>
              <a:t>2.Identifier Cannot Start With Digit.</a:t>
            </a:r>
          </a:p>
          <a:p>
            <a:pPr>
              <a:buNone/>
            </a:pPr>
            <a:r>
              <a:rPr lang="en-US" dirty="0" smtClean="0"/>
              <a:t>3.Python Identifiers are Case Sensitive.</a:t>
            </a:r>
          </a:p>
          <a:p>
            <a:pPr>
              <a:buNone/>
            </a:pPr>
            <a:r>
              <a:rPr lang="en-US" dirty="0" smtClean="0"/>
              <a:t>4.No Length Limit For Identifier.</a:t>
            </a:r>
          </a:p>
          <a:p>
            <a:pPr>
              <a:buNone/>
            </a:pPr>
            <a:r>
              <a:rPr lang="en-US" dirty="0" smtClean="0"/>
              <a:t>5.We Cant Use Reserved Keywords As Identifiers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3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And Easy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python is very easy . It is just like reading </a:t>
            </a:r>
            <a:r>
              <a:rPr lang="en-US" dirty="0" err="1" smtClean="0"/>
              <a:t>english</a:t>
            </a:r>
            <a:r>
              <a:rPr lang="en-US" dirty="0" smtClean="0"/>
              <a:t> statements.</a:t>
            </a:r>
          </a:p>
          <a:p>
            <a:r>
              <a:rPr lang="en-US" dirty="0" smtClean="0"/>
              <a:t>Anyone can easily learn python there is no </a:t>
            </a:r>
            <a:r>
              <a:rPr lang="en-US" dirty="0" err="1" smtClean="0"/>
              <a:t>prerequist</a:t>
            </a:r>
            <a:r>
              <a:rPr lang="en-US" dirty="0" smtClean="0"/>
              <a:t> required to learn python</a:t>
            </a:r>
          </a:p>
          <a:p>
            <a:pPr>
              <a:buNone/>
            </a:pPr>
            <a:r>
              <a:rPr lang="en-US" dirty="0" smtClean="0"/>
              <a:t>Example: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A=10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B=20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C=30 if A&lt;B else 40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Freeware And </a:t>
            </a:r>
            <a:r>
              <a:rPr lang="en-US" dirty="0" err="1" smtClean="0"/>
              <a:t>OpenSource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lisence</a:t>
            </a:r>
            <a:r>
              <a:rPr lang="en-US" dirty="0" smtClean="0"/>
              <a:t> Is free For every one And Runs By Charitable Trust.</a:t>
            </a:r>
          </a:p>
          <a:p>
            <a:r>
              <a:rPr lang="en-US" dirty="0" smtClean="0"/>
              <a:t>The Source Code Of Python Is open To everyone . Because Of These Reason There are many </a:t>
            </a:r>
            <a:r>
              <a:rPr lang="en-US" dirty="0" err="1" smtClean="0"/>
              <a:t>flavours</a:t>
            </a:r>
            <a:r>
              <a:rPr lang="en-US" dirty="0" smtClean="0"/>
              <a:t> Of Python</a:t>
            </a:r>
          </a:p>
          <a:p>
            <a:pPr>
              <a:buNone/>
            </a:pPr>
            <a:r>
              <a:rPr lang="en-US" dirty="0" smtClean="0"/>
              <a:t>Ex: JPYTHON – for Java</a:t>
            </a:r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Anconda</a:t>
            </a:r>
            <a:r>
              <a:rPr lang="en-US" dirty="0" smtClean="0"/>
              <a:t> – for </a:t>
            </a:r>
            <a:r>
              <a:rPr lang="en-US" dirty="0" err="1" smtClean="0"/>
              <a:t>Bigdata</a:t>
            </a:r>
            <a:endParaRPr lang="en-US" dirty="0" smtClean="0"/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  </a:t>
            </a:r>
            <a:r>
              <a:rPr lang="en-US" dirty="0" err="1" smtClean="0"/>
              <a:t>Cpython</a:t>
            </a:r>
            <a:r>
              <a:rPr lang="en-US" dirty="0" smtClean="0"/>
              <a:t>  - for C etc….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Code Once Written Can be Used To Run on Any Platform.</a:t>
            </a:r>
          </a:p>
          <a:p>
            <a:r>
              <a:rPr lang="en-US" dirty="0" smtClean="0"/>
              <a:t>It is Independent Of Underlying Platform Python Virtual machine(PVM) will Covert The Python </a:t>
            </a:r>
            <a:r>
              <a:rPr lang="en-US" dirty="0" err="1" smtClean="0"/>
              <a:t>Apllication</a:t>
            </a:r>
            <a:r>
              <a:rPr lang="en-US" dirty="0" smtClean="0"/>
              <a:t> Code Into Underlying Software And Interpret It and Executes.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Python Application can be Installed On windows , </a:t>
            </a:r>
            <a:r>
              <a:rPr lang="en-US" dirty="0" err="1" smtClean="0"/>
              <a:t>linux</a:t>
            </a:r>
            <a:r>
              <a:rPr lang="en-US" dirty="0" smtClean="0"/>
              <a:t> or MAC platforms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From One Platform To Other Platform with Or Without changing The code Is called as Portability.</a:t>
            </a:r>
          </a:p>
          <a:p>
            <a:r>
              <a:rPr lang="en-US" dirty="0" smtClean="0"/>
              <a:t>In Python We Can Easily Move Our Application Code From One Platform To Other Platform.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pPr>
              <a:buNone/>
            </a:pPr>
            <a:r>
              <a:rPr lang="en-US" dirty="0" smtClean="0"/>
              <a:t>Ex1:  </a:t>
            </a:r>
          </a:p>
          <a:p>
            <a:pPr>
              <a:buNone/>
            </a:pPr>
            <a:r>
              <a:rPr lang="en-US" dirty="0" smtClean="0"/>
              <a:t> a = 10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print(a)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Print(type(a))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while </a:t>
            </a:r>
            <a:r>
              <a:rPr lang="en-US" dirty="0" err="1" smtClean="0"/>
              <a:t>Declairing</a:t>
            </a:r>
            <a:r>
              <a:rPr lang="en-US" dirty="0" smtClean="0"/>
              <a:t> a variable we need not to provide variable type , because Python is A Dynamically Typed Language.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391</Words>
  <Application>Microsoft Office PowerPoint</Application>
  <PresentationFormat>On-screen Show (4:3)</PresentationFormat>
  <Paragraphs>64</Paragraphs>
  <Slides>12</Slides>
  <Notes>0</Notes>
  <HiddenSlides>0</HiddenSlides>
  <MMClips>12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PYTHON</vt:lpstr>
      <vt:lpstr>Features Of Python</vt:lpstr>
      <vt:lpstr>Limitations</vt:lpstr>
      <vt:lpstr>Rules To Create Identifiers</vt:lpstr>
      <vt:lpstr>Simple And Easy To learn</vt:lpstr>
      <vt:lpstr>Freeware And OpenSource</vt:lpstr>
      <vt:lpstr>Platform Independent</vt:lpstr>
      <vt:lpstr>PORTABILITY</vt:lpstr>
      <vt:lpstr>Dynamically Typed</vt:lpstr>
      <vt:lpstr>Extensible and Embeded Language</vt:lpstr>
      <vt:lpstr>Extensive Libraries</vt:lpstr>
      <vt:lpstr>Program to Get 6 Digit ATM PinCode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vinod</dc:creator>
  <cp:lastModifiedBy>vinod</cp:lastModifiedBy>
  <cp:revision>18</cp:revision>
  <dcterms:created xsi:type="dcterms:W3CDTF">2020-04-16T18:45:58Z</dcterms:created>
  <dcterms:modified xsi:type="dcterms:W3CDTF">2020-04-16T21:38:41Z</dcterms:modified>
</cp:coreProperties>
</file>