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A814-AB54-4073-8C0C-36076F325A6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F083-FBF1-4A92-9F57-C1D1B9C94E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81200"/>
            <a:ext cx="9144000" cy="2286000"/>
          </a:xfrm>
        </p:spPr>
        <p:txBody>
          <a:bodyPr/>
          <a:lstStyle/>
          <a:p>
            <a:r>
              <a:rPr lang="en-US" dirty="0" smtClean="0"/>
              <a:t>GIT REPOSITORY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>Common Scenario's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895601"/>
          </a:xfrm>
        </p:spPr>
        <p:txBody>
          <a:bodyPr>
            <a:normAutofit/>
          </a:bodyPr>
          <a:lstStyle/>
          <a:p>
            <a:r>
              <a:rPr lang="en-US" dirty="0" smtClean="0"/>
              <a:t>1. Using Git for existing project in locally.</a:t>
            </a:r>
          </a:p>
          <a:p>
            <a:r>
              <a:rPr lang="en-US" dirty="0" smtClean="0"/>
              <a:t>2. Using Git  for  project from Remote area.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534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1.Using Git for existing  project locally: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 you have local code based project and wanted to track using Git. This can be done by running the command in your directory of the project using terminal.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Git init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Run this command a new .git file is created in your folder and you can keep tracking this folder.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we commit the file into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repository,once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check is their any untracked files by using command.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Git status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your file consist of personal or important information and you don’t  want others to view your file so you use command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Touch .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gitignore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command will create a folder which will other users to view the files inside it.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different stages</a:t>
            </a:r>
          </a:p>
          <a:p>
            <a:r>
              <a:rPr lang="en-US" dirty="0" smtClean="0"/>
              <a:t>1. Working Directory: This is where our files and unchecked files are stored.</a:t>
            </a:r>
          </a:p>
          <a:p>
            <a:r>
              <a:rPr lang="en-US" dirty="0" smtClean="0"/>
              <a:t>2.Staging Area :Staging area is where we have our file before commit and that we can check what to commit and what files not to commit.</a:t>
            </a:r>
          </a:p>
          <a:p>
            <a:r>
              <a:rPr lang="en-US" dirty="0" smtClean="0"/>
              <a:t>3.repository: This is where our files are stored after the commit.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our files are updated or changed.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add-A</a:t>
            </a:r>
          </a:p>
          <a:p>
            <a:r>
              <a:rPr lang="en-US" dirty="0" smtClean="0"/>
              <a:t>This command is used to add the file to staging area, where –A  will add all </a:t>
            </a:r>
            <a:r>
              <a:rPr lang="en-US" dirty="0" err="1" smtClean="0"/>
              <a:t>filesat</a:t>
            </a:r>
            <a:r>
              <a:rPr lang="en-US" dirty="0" smtClean="0"/>
              <a:t> once to staging area.</a:t>
            </a:r>
          </a:p>
          <a:p>
            <a:r>
              <a:rPr lang="en-US" dirty="0" smtClean="0"/>
              <a:t>You can also add them individually by using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add &lt;.filename&gt;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Commit the code into repository we use command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commit –m “massage you want to display”</a:t>
            </a:r>
          </a:p>
          <a:p>
            <a:r>
              <a:rPr lang="en-US" dirty="0" smtClean="0"/>
              <a:t>To know which files are </a:t>
            </a:r>
            <a:r>
              <a:rPr lang="en-US" dirty="0" err="1" smtClean="0"/>
              <a:t>commited</a:t>
            </a:r>
            <a:r>
              <a:rPr lang="en-US" dirty="0" smtClean="0"/>
              <a:t> to the repository and who </a:t>
            </a:r>
            <a:r>
              <a:rPr lang="en-US" dirty="0" err="1" smtClean="0"/>
              <a:t>commited</a:t>
            </a:r>
            <a:r>
              <a:rPr lang="en-US" dirty="0" smtClean="0"/>
              <a:t> that file,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log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GIT FOR REMOTE RIEPOSITORY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clone files from the remote repository use the commands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clone&lt;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&gt; &lt;where to clone&gt;</a:t>
            </a:r>
          </a:p>
          <a:p>
            <a:r>
              <a:rPr lang="en-US" dirty="0" smtClean="0"/>
              <a:t>Example: git clone ../git  .</a:t>
            </a:r>
          </a:p>
          <a:p>
            <a:r>
              <a:rPr lang="en-US" dirty="0" smtClean="0"/>
              <a:t>Here (.) means the current directory or folder and git is the folder in host.</a:t>
            </a:r>
          </a:p>
          <a:p>
            <a:r>
              <a:rPr lang="en-US" dirty="0" smtClean="0"/>
              <a:t>To view information about remote repository where your repository is 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remote –v</a:t>
            </a:r>
          </a:p>
          <a:p>
            <a:r>
              <a:rPr lang="en-US" dirty="0" smtClean="0"/>
              <a:t>To list all branches in your repository 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branch -a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85800"/>
            <a:ext cx="8153400" cy="5440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we update/change any file and this also needed to be updated in remote/local  </a:t>
            </a:r>
            <a:r>
              <a:rPr lang="en-US" dirty="0" err="1" smtClean="0"/>
              <a:t>repository,use</a:t>
            </a:r>
            <a:r>
              <a:rPr lang="en-US" dirty="0" smtClean="0"/>
              <a:t> command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diff</a:t>
            </a:r>
          </a:p>
          <a:p>
            <a:r>
              <a:rPr lang="en-US" dirty="0" smtClean="0"/>
              <a:t>This command will display recent changes made.</a:t>
            </a:r>
          </a:p>
          <a:p>
            <a:r>
              <a:rPr lang="en-US" dirty="0" smtClean="0"/>
              <a:t>After changing </a:t>
            </a:r>
            <a:r>
              <a:rPr lang="en-US" dirty="0" err="1" smtClean="0"/>
              <a:t>againg</a:t>
            </a:r>
            <a:r>
              <a:rPr lang="en-US" dirty="0" smtClean="0"/>
              <a:t> add the files to staging.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add –A</a:t>
            </a:r>
          </a:p>
          <a:p>
            <a:r>
              <a:rPr lang="en-US" dirty="0" smtClean="0"/>
              <a:t>After adding to stage then commit the changed file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commit –m “modified file”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pull origin master</a:t>
            </a: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it push origin master</a:t>
            </a:r>
          </a:p>
          <a:p>
            <a:r>
              <a:rPr lang="en-US" dirty="0" smtClean="0"/>
              <a:t>These command pull and push will pull and push the code into master branch 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/>
              <a:t>Git Repository is Distributed Version Control System.</a:t>
            </a:r>
          </a:p>
          <a:p>
            <a:r>
              <a:rPr lang="en-US" dirty="0" smtClean="0"/>
              <a:t>Actually There Two Types Of Version control systems</a:t>
            </a:r>
          </a:p>
          <a:p>
            <a:r>
              <a:rPr lang="en-US" dirty="0" smtClean="0"/>
              <a:t>1.Central VCS     and </a:t>
            </a:r>
          </a:p>
          <a:p>
            <a:r>
              <a:rPr lang="en-US" dirty="0" smtClean="0"/>
              <a:t>2. Distributed  VCS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 is a system that records changes to a file or set of files over time so that you can recall specific versions later. </a:t>
            </a:r>
          </a:p>
          <a:p>
            <a:r>
              <a:rPr lang="en-US" dirty="0" smtClean="0"/>
              <a:t>For the examples , you will use         software source code as the files being version controlled, though in reality you can do this with nearly any type of file on a computer.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systems are a category of software tools that helps record changes to files by keeping a track of modifications done to the code.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Use of Version Control System</a:t>
            </a:r>
            <a:r>
              <a:rPr lang="en-US" dirty="0" smtClean="0"/>
              <a:t>:  A repository: It can be thought as a database of changes. It contains all the edits and historical  version(Snap shot) of the Project.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CENTRAL VCS </a:t>
            </a:r>
            <a:r>
              <a:rPr lang="en-US" dirty="0" smtClean="0"/>
              <a:t>: central </a:t>
            </a:r>
            <a:r>
              <a:rPr lang="en-US" dirty="0" err="1" smtClean="0"/>
              <a:t>vcs</a:t>
            </a:r>
            <a:r>
              <a:rPr lang="en-US" dirty="0" smtClean="0"/>
              <a:t> is where Your Data Is placed </a:t>
            </a:r>
            <a:r>
              <a:rPr lang="en-US" dirty="0" err="1" smtClean="0"/>
              <a:t>Remotly</a:t>
            </a:r>
            <a:r>
              <a:rPr lang="en-US" dirty="0" smtClean="0"/>
              <a:t>  and You have To </a:t>
            </a:r>
            <a:r>
              <a:rPr lang="en-US" dirty="0" err="1" smtClean="0"/>
              <a:t>acces</a:t>
            </a:r>
            <a:r>
              <a:rPr lang="en-US" dirty="0" smtClean="0"/>
              <a:t> the Data Centrally.</a:t>
            </a:r>
          </a:p>
          <a:p>
            <a:r>
              <a:rPr lang="en-US" dirty="0" smtClean="0"/>
              <a:t>There is a problem with Central </a:t>
            </a:r>
            <a:r>
              <a:rPr lang="en-US" dirty="0" err="1" smtClean="0"/>
              <a:t>Vcs</a:t>
            </a:r>
            <a:r>
              <a:rPr lang="en-US" dirty="0" smtClean="0"/>
              <a:t> that As It is has no backup , if it goes down or hacked your </a:t>
            </a:r>
            <a:r>
              <a:rPr lang="en-US" dirty="0" err="1" smtClean="0"/>
              <a:t>toatal</a:t>
            </a:r>
            <a:r>
              <a:rPr lang="en-US" dirty="0" smtClean="0"/>
              <a:t> information will be </a:t>
            </a:r>
            <a:r>
              <a:rPr lang="en-US" dirty="0" err="1" smtClean="0"/>
              <a:t>lossed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MQo8EcofL7VWenhKPb-94g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6400" y="1295400"/>
            <a:ext cx="5867400" cy="4724400"/>
          </a:xfrm>
        </p:spPr>
      </p:pic>
      <p:sp>
        <p:nvSpPr>
          <p:cNvPr id="8" name="TextBox 7"/>
          <p:cNvSpPr txBox="1"/>
          <p:nvPr/>
        </p:nvSpPr>
        <p:spPr>
          <a:xfrm>
            <a:off x="2590800" y="685800"/>
            <a:ext cx="356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CENTAL</a:t>
            </a:r>
            <a:r>
              <a:rPr lang="en-US" dirty="0" smtClean="0"/>
              <a:t> </a:t>
            </a:r>
            <a:r>
              <a:rPr lang="en-US" b="1" dirty="0" smtClean="0"/>
              <a:t>VERSION</a:t>
            </a:r>
            <a:r>
              <a:rPr lang="en-US" dirty="0" smtClean="0"/>
              <a:t> </a:t>
            </a:r>
            <a:r>
              <a:rPr lang="en-US" b="1" dirty="0" smtClean="0"/>
              <a:t>CONTROL</a:t>
            </a:r>
            <a:r>
              <a:rPr lang="en-US" dirty="0" smtClean="0"/>
              <a:t> </a:t>
            </a:r>
            <a:r>
              <a:rPr lang="en-US" b="1" dirty="0" smtClean="0"/>
              <a:t>SYSTEM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VCS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Every user will have their own Repository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local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host,which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also present in remote repository.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Your Local Repository Will Have The Every Information of Your Remote Repository based on the last Time You Synced It.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Like Every Developer Has A Entire Backup Of Their Repository.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searchgate.net/profile/Dany_Laksono2/publication/324151353/figure/fig51/AS:631602501664802@1527597179914/18-Local-Centralized-and-Distributed-VCS-Chacon-2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6172200" cy="51149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0" y="3048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DISTRIBUTED</a:t>
            </a:r>
            <a:r>
              <a:rPr lang="en-US" sz="2800" dirty="0" smtClean="0"/>
              <a:t> </a:t>
            </a:r>
            <a:r>
              <a:rPr lang="en-US" sz="2800" b="1" dirty="0" smtClean="0"/>
              <a:t>VCS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git - - version</a:t>
            </a:r>
          </a:p>
          <a:p>
            <a:r>
              <a:rPr lang="en-US" dirty="0" smtClean="0"/>
              <a:t>This command is used to check the version installed in your host.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git config - - global user.name “xyz123”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git  config  - -global user.email      “xyz123@gmail.com”.</a:t>
            </a:r>
          </a:p>
          <a:p>
            <a:r>
              <a:rPr lang="en-US" dirty="0" smtClean="0"/>
              <a:t>This configuration is used to accessing your repository and what changes made.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653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GIT REPOSITORY</vt:lpstr>
      <vt:lpstr>INTRODUCTION</vt:lpstr>
      <vt:lpstr>VERSION CONTROL SYSTEM</vt:lpstr>
      <vt:lpstr>Purpose</vt:lpstr>
      <vt:lpstr>TYPES OF VCS</vt:lpstr>
      <vt:lpstr>Slide 6</vt:lpstr>
      <vt:lpstr>DISTRIBUTED VCS</vt:lpstr>
      <vt:lpstr>Slide 8</vt:lpstr>
      <vt:lpstr>COMMANDS</vt:lpstr>
      <vt:lpstr>Common Scenario's</vt:lpstr>
      <vt:lpstr>Slide 11</vt:lpstr>
      <vt:lpstr>Different Stages</vt:lpstr>
      <vt:lpstr>Staging Area</vt:lpstr>
      <vt:lpstr>Commit</vt:lpstr>
      <vt:lpstr>USING GIT FOR REMOTE RIEPOSITORY</vt:lpstr>
      <vt:lpstr>Slide 16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REPOSITORY</dc:title>
  <dc:creator>vinod</dc:creator>
  <cp:lastModifiedBy>vinod</cp:lastModifiedBy>
  <cp:revision>25</cp:revision>
  <dcterms:created xsi:type="dcterms:W3CDTF">2020-04-23T16:21:05Z</dcterms:created>
  <dcterms:modified xsi:type="dcterms:W3CDTF">2020-04-23T20:21:08Z</dcterms:modified>
</cp:coreProperties>
</file>