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90D-B041-41F6-9351-5DCCC5C8C26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5CEA-3A67-4CCB-A17C-D3FC8D729C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90D-B041-41F6-9351-5DCCC5C8C26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5CEA-3A67-4CCB-A17C-D3FC8D729C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90D-B041-41F6-9351-5DCCC5C8C26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5CEA-3A67-4CCB-A17C-D3FC8D729C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90D-B041-41F6-9351-5DCCC5C8C26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5CEA-3A67-4CCB-A17C-D3FC8D729C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90D-B041-41F6-9351-5DCCC5C8C26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5CEA-3A67-4CCB-A17C-D3FC8D729C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90D-B041-41F6-9351-5DCCC5C8C26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5CEA-3A67-4CCB-A17C-D3FC8D729C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90D-B041-41F6-9351-5DCCC5C8C26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5CEA-3A67-4CCB-A17C-D3FC8D729C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90D-B041-41F6-9351-5DCCC5C8C26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5CEA-3A67-4CCB-A17C-D3FC8D729C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90D-B041-41F6-9351-5DCCC5C8C26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5CEA-3A67-4CCB-A17C-D3FC8D729C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90D-B041-41F6-9351-5DCCC5C8C26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5CEA-3A67-4CCB-A17C-D3FC8D729C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90D-B041-41F6-9351-5DCCC5C8C26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5CEA-3A67-4CCB-A17C-D3FC8D729C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A590D-B041-41F6-9351-5DCCC5C8C26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F5CEA-3A67-4CCB-A17C-D3FC8D729C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3962400"/>
          </a:xfrm>
        </p:spPr>
        <p:txBody>
          <a:bodyPr/>
          <a:lstStyle/>
          <a:p>
            <a:r>
              <a:rPr lang="en-US" b="1" dirty="0" smtClean="0"/>
              <a:t>DATA TYPES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10200"/>
            <a:ext cx="6400800" cy="228600"/>
          </a:xfrm>
        </p:spPr>
        <p:txBody>
          <a:bodyPr>
            <a:normAutofit fontScale="325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RELATED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TUPLE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FROZEN SET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DICTIONARIES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40000" lnSpcReduction="20000"/>
          </a:bodyPr>
          <a:lstStyle/>
          <a:p>
            <a:r>
              <a:rPr lang="en-US" sz="5100" dirty="0" smtClean="0"/>
              <a:t>List Is used to represent group of values as single entity.</a:t>
            </a:r>
          </a:p>
          <a:p>
            <a:r>
              <a:rPr lang="en-US" sz="5100" dirty="0" smtClean="0"/>
              <a:t>List Is represented by [ ] (square brackets).</a:t>
            </a:r>
          </a:p>
          <a:p>
            <a:r>
              <a:rPr lang="en-US" sz="5100" dirty="0" smtClean="0"/>
              <a:t>Order of Values and Duplicated values are Accepted.</a:t>
            </a:r>
          </a:p>
          <a:p>
            <a:r>
              <a:rPr lang="en-US" sz="5100" dirty="0" err="1" smtClean="0"/>
              <a:t>Heterogenious</a:t>
            </a:r>
            <a:r>
              <a:rPr lang="en-US" sz="5100" dirty="0" smtClean="0"/>
              <a:t> objects Are Allowed.</a:t>
            </a:r>
          </a:p>
          <a:p>
            <a:r>
              <a:rPr lang="en-US" sz="5100" dirty="0" smtClean="0"/>
              <a:t>Indexing And Slicing operations  can be performed.</a:t>
            </a:r>
          </a:p>
          <a:p>
            <a:r>
              <a:rPr lang="en-US" sz="5100" dirty="0" smtClean="0"/>
              <a:t>We can Also create a empty list as L [ ], and we either add the objects to the list or we can remove the objects respectively.</a:t>
            </a:r>
          </a:p>
          <a:p>
            <a:r>
              <a:rPr lang="en-US" sz="5100" dirty="0" smtClean="0"/>
              <a:t>Ex: L[ ]</a:t>
            </a:r>
          </a:p>
          <a:p>
            <a:pPr>
              <a:buNone/>
            </a:pPr>
            <a:r>
              <a:rPr lang="en-US" sz="5100" dirty="0"/>
              <a:t> </a:t>
            </a:r>
            <a:r>
              <a:rPr lang="en-US" sz="5100" dirty="0" smtClean="0"/>
              <a:t>    </a:t>
            </a:r>
            <a:r>
              <a:rPr lang="en-US" sz="5100" dirty="0" err="1" smtClean="0"/>
              <a:t>L.append</a:t>
            </a:r>
            <a:r>
              <a:rPr lang="en-US" sz="5100" dirty="0" smtClean="0"/>
              <a:t>(10)</a:t>
            </a:r>
          </a:p>
          <a:p>
            <a:pPr>
              <a:buNone/>
            </a:pPr>
            <a:r>
              <a:rPr lang="en-US" sz="5100" dirty="0"/>
              <a:t> </a:t>
            </a:r>
            <a:r>
              <a:rPr lang="en-US" sz="5100" dirty="0" smtClean="0"/>
              <a:t>    </a:t>
            </a:r>
            <a:r>
              <a:rPr lang="en-US" sz="5100" dirty="0" err="1" smtClean="0"/>
              <a:t>L.append</a:t>
            </a:r>
            <a:r>
              <a:rPr lang="en-US" sz="5100" dirty="0" smtClean="0"/>
              <a:t>(20)</a:t>
            </a:r>
          </a:p>
          <a:p>
            <a:pPr>
              <a:buNone/>
            </a:pPr>
            <a:r>
              <a:rPr lang="en-US" sz="5100" dirty="0"/>
              <a:t> </a:t>
            </a:r>
            <a:r>
              <a:rPr lang="en-US" sz="5100" dirty="0" smtClean="0"/>
              <a:t>    print(L)</a:t>
            </a:r>
          </a:p>
          <a:p>
            <a:pPr>
              <a:buNone/>
            </a:pPr>
            <a:r>
              <a:rPr lang="en-US" sz="5100" dirty="0" smtClean="0"/>
              <a:t>o/p:  [10,20]</a:t>
            </a:r>
          </a:p>
          <a:p>
            <a:r>
              <a:rPr lang="en-US" sz="5100" dirty="0" smtClean="0"/>
              <a:t>Ex: </a:t>
            </a:r>
            <a:r>
              <a:rPr lang="en-US" sz="5100" dirty="0" err="1" smtClean="0"/>
              <a:t>L.remove</a:t>
            </a:r>
            <a:r>
              <a:rPr lang="en-US" sz="5100" dirty="0" smtClean="0"/>
              <a:t>(20)</a:t>
            </a:r>
          </a:p>
          <a:p>
            <a:pPr>
              <a:buNone/>
            </a:pPr>
            <a:r>
              <a:rPr lang="en-US" sz="5100" dirty="0" smtClean="0"/>
              <a:t>       print(L)</a:t>
            </a:r>
          </a:p>
          <a:p>
            <a:pPr>
              <a:buNone/>
            </a:pPr>
            <a:r>
              <a:rPr lang="en-US" sz="5100" dirty="0" smtClean="0"/>
              <a:t>o/p: [10]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Tuple is read only version of list.</a:t>
            </a:r>
          </a:p>
          <a:p>
            <a:r>
              <a:rPr lang="en-US" dirty="0" smtClean="0"/>
              <a:t>Tuple is immutable.</a:t>
            </a:r>
          </a:p>
          <a:p>
            <a:r>
              <a:rPr lang="en-US" dirty="0" smtClean="0"/>
              <a:t>Order of the object is important.</a:t>
            </a:r>
          </a:p>
          <a:p>
            <a:r>
              <a:rPr lang="en-US" dirty="0" smtClean="0"/>
              <a:t>Duplicates objects are allowed.</a:t>
            </a:r>
          </a:p>
          <a:p>
            <a:r>
              <a:rPr lang="en-US" dirty="0" smtClean="0"/>
              <a:t>Tuple is represented By ( ) (parenthesis).</a:t>
            </a:r>
          </a:p>
          <a:p>
            <a:r>
              <a:rPr lang="en-US" dirty="0" smtClean="0"/>
              <a:t>Heterogeneous objects are allowed.</a:t>
            </a:r>
          </a:p>
          <a:p>
            <a:r>
              <a:rPr lang="en-US" dirty="0" smtClean="0"/>
              <a:t>Indexing and slicing of the objects are allowed.</a:t>
            </a:r>
          </a:p>
          <a:p>
            <a:r>
              <a:rPr lang="en-US" dirty="0" smtClean="0"/>
              <a:t>We cant add or remove an objects from the Tuple Because it is Immutable.</a:t>
            </a:r>
          </a:p>
          <a:p>
            <a:r>
              <a:rPr lang="en-US" dirty="0" err="1" smtClean="0"/>
              <a:t>Ex:T</a:t>
            </a:r>
            <a:r>
              <a:rPr lang="en-US" dirty="0" smtClean="0"/>
              <a:t>=(10,20,30)</a:t>
            </a:r>
          </a:p>
          <a:p>
            <a:pPr>
              <a:buNone/>
            </a:pPr>
            <a:r>
              <a:rPr lang="en-US" dirty="0" smtClean="0"/>
              <a:t>     Print(type(T))</a:t>
            </a:r>
          </a:p>
          <a:p>
            <a:pPr>
              <a:buNone/>
            </a:pPr>
            <a:r>
              <a:rPr lang="en-US" dirty="0" smtClean="0"/>
              <a:t>o/p :  type </a:t>
            </a:r>
            <a:r>
              <a:rPr lang="en-US" dirty="0" err="1" smtClean="0"/>
              <a:t>tuple</a:t>
            </a:r>
            <a:endParaRPr lang="en-US" dirty="0" smtClean="0"/>
          </a:p>
          <a:p>
            <a:r>
              <a:rPr lang="en-US" dirty="0" smtClean="0"/>
              <a:t>When ever you define a single object in the </a:t>
            </a:r>
            <a:r>
              <a:rPr lang="en-US" dirty="0" err="1" smtClean="0"/>
              <a:t>tuple</a:t>
            </a:r>
            <a:r>
              <a:rPr lang="en-US" dirty="0" smtClean="0"/>
              <a:t>  it should compulsorily end with comma(,)  otherwise that object is treated as integer value.</a:t>
            </a:r>
          </a:p>
          <a:p>
            <a:r>
              <a:rPr lang="en-US" dirty="0" smtClean="0"/>
              <a:t>Ex:  T=(10,)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Set is Mutable. The object in the set can be changed.</a:t>
            </a:r>
          </a:p>
          <a:p>
            <a:r>
              <a:rPr lang="en-US" dirty="0" smtClean="0"/>
              <a:t>Set is represented as { } (curly braces).</a:t>
            </a:r>
          </a:p>
          <a:p>
            <a:r>
              <a:rPr lang="en-US" dirty="0" smtClean="0"/>
              <a:t>Where duplicates are not allowed.</a:t>
            </a:r>
          </a:p>
          <a:p>
            <a:r>
              <a:rPr lang="en-US" dirty="0" smtClean="0"/>
              <a:t>Order of </a:t>
            </a:r>
            <a:r>
              <a:rPr lang="en-US" dirty="0" err="1" smtClean="0"/>
              <a:t>det</a:t>
            </a:r>
            <a:r>
              <a:rPr lang="en-US" dirty="0" smtClean="0"/>
              <a:t> is not important.</a:t>
            </a:r>
          </a:p>
          <a:p>
            <a:r>
              <a:rPr lang="en-US" dirty="0" smtClean="0"/>
              <a:t>Indexing and slicing of objects are not possible.</a:t>
            </a:r>
          </a:p>
          <a:p>
            <a:r>
              <a:rPr lang="en-US" dirty="0" smtClean="0"/>
              <a:t>Heterogeneous objects are allowed.</a:t>
            </a:r>
          </a:p>
          <a:p>
            <a:r>
              <a:rPr lang="en-US" dirty="0" smtClean="0"/>
              <a:t>Adding and removing of on=</a:t>
            </a:r>
            <a:r>
              <a:rPr lang="en-US" dirty="0" err="1" smtClean="0"/>
              <a:t>bjects</a:t>
            </a:r>
            <a:r>
              <a:rPr lang="en-US" dirty="0" smtClean="0"/>
              <a:t> from the set is possible.</a:t>
            </a:r>
          </a:p>
          <a:p>
            <a:r>
              <a:rPr lang="en-US" dirty="0" smtClean="0"/>
              <a:t>To an object or to remove an object we us Add() and Remove() respectively.</a:t>
            </a:r>
          </a:p>
          <a:p>
            <a:r>
              <a:rPr lang="en-US" dirty="0" smtClean="0"/>
              <a:t>Ex: S={}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S.add</a:t>
            </a:r>
            <a:r>
              <a:rPr lang="en-US" dirty="0" smtClean="0"/>
              <a:t>(10)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S.add</a:t>
            </a:r>
            <a:r>
              <a:rPr lang="en-US" dirty="0" smtClean="0"/>
              <a:t>(20)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/>
              <a:t>S</a:t>
            </a:r>
            <a:r>
              <a:rPr lang="en-US" dirty="0" err="1" smtClean="0"/>
              <a:t>.add</a:t>
            </a:r>
            <a:r>
              <a:rPr lang="en-US" dirty="0" smtClean="0"/>
              <a:t>(30)</a:t>
            </a:r>
          </a:p>
          <a:p>
            <a:pPr>
              <a:buNone/>
            </a:pPr>
            <a:r>
              <a:rPr lang="en-US" dirty="0" smtClean="0"/>
              <a:t>     Print(S)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S.remove</a:t>
            </a:r>
            <a:r>
              <a:rPr lang="en-US" dirty="0" smtClean="0"/>
              <a:t>(20)</a:t>
            </a:r>
          </a:p>
          <a:p>
            <a:pPr>
              <a:buNone/>
            </a:pPr>
            <a:r>
              <a:rPr lang="en-US" dirty="0" smtClean="0"/>
              <a:t>    Print(S)</a:t>
            </a:r>
          </a:p>
          <a:p>
            <a:pPr>
              <a:buNone/>
            </a:pPr>
            <a:r>
              <a:rPr lang="en-US" dirty="0" smtClean="0"/>
              <a:t>o/p: {10,20,30}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{10,30}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FROZENSET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Frozenset</a:t>
            </a:r>
            <a:r>
              <a:rPr lang="en-US" dirty="0" smtClean="0"/>
              <a:t> is Immutable.</a:t>
            </a:r>
          </a:p>
          <a:p>
            <a:r>
              <a:rPr lang="en-US" dirty="0" smtClean="0"/>
              <a:t>Order of The Objects is Not Important.</a:t>
            </a:r>
          </a:p>
          <a:p>
            <a:r>
              <a:rPr lang="en-US" dirty="0" smtClean="0"/>
              <a:t>Duplicates are Not allowed.</a:t>
            </a:r>
          </a:p>
          <a:p>
            <a:r>
              <a:rPr lang="en-US" dirty="0" smtClean="0"/>
              <a:t>Indexing and slicing of The Objects are Not possible.</a:t>
            </a:r>
          </a:p>
          <a:p>
            <a:r>
              <a:rPr lang="en-US" dirty="0" smtClean="0"/>
              <a:t>Adding and Removing of objects from the variable is also not possible.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Dictionaries are represented as Key Value pairs.</a:t>
            </a:r>
          </a:p>
          <a:p>
            <a:r>
              <a:rPr lang="en-US" dirty="0" smtClean="0"/>
              <a:t>Where Keys are Immutable and values </a:t>
            </a:r>
            <a:r>
              <a:rPr lang="en-US" dirty="0" err="1" smtClean="0"/>
              <a:t>aCan</a:t>
            </a:r>
            <a:r>
              <a:rPr lang="en-US" dirty="0" smtClean="0"/>
              <a:t> be Mutable.</a:t>
            </a:r>
          </a:p>
          <a:p>
            <a:r>
              <a:rPr lang="en-US" dirty="0" smtClean="0"/>
              <a:t>They Are presented as {key1: value1 ; key2:value2}.</a:t>
            </a:r>
          </a:p>
          <a:p>
            <a:r>
              <a:rPr lang="en-US" dirty="0" smtClean="0"/>
              <a:t>Slicing of objects is possible.</a:t>
            </a:r>
          </a:p>
          <a:p>
            <a:r>
              <a:rPr lang="en-US" dirty="0" smtClean="0"/>
              <a:t>Order of Objects Is Important.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415</Words>
  <Application>Microsoft Office PowerPoint</Application>
  <PresentationFormat>On-screen Show (4:3)</PresentationFormat>
  <Paragraphs>67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DATA TYPES</vt:lpstr>
      <vt:lpstr>COLLECTION RELATED DATATYPES</vt:lpstr>
      <vt:lpstr>LIST</vt:lpstr>
      <vt:lpstr>TUPLE</vt:lpstr>
      <vt:lpstr>SET</vt:lpstr>
      <vt:lpstr>FROZENSET</vt:lpstr>
      <vt:lpstr>DICTIONARIES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vinod</dc:creator>
  <cp:lastModifiedBy>vinod</cp:lastModifiedBy>
  <cp:revision>4</cp:revision>
  <dcterms:created xsi:type="dcterms:W3CDTF">2020-04-20T20:22:15Z</dcterms:created>
  <dcterms:modified xsi:type="dcterms:W3CDTF">2020-04-20T20:59:46Z</dcterms:modified>
</cp:coreProperties>
</file>