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07E07-59B4-4E26-B6FD-8F6DB7D8119E}" type="datetimeFigureOut">
              <a:rPr lang="en-US" smtClean="0"/>
              <a:t>11/11/2024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41C0B5-5D90-420E-A063-C996579335EE}" type="slidenum">
              <a:rPr lang="en-US" smtClean="0"/>
              <a:t>‹#›</a:t>
            </a:fld>
            <a:endParaRPr lang="en-US"/>
          </a:p>
        </p:txBody>
      </p:sp>
    </p:spTree>
    <p:extLst>
      <p:ext uri="{BB962C8B-B14F-4D97-AF65-F5344CB8AC3E}">
        <p14:creationId xmlns:p14="http://schemas.microsoft.com/office/powerpoint/2010/main" val="3438398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6A3ED69A-0693-4F5B-BF94-4802BDA09D72}" type="datetime1">
              <a:rPr lang="en-US" smtClean="0"/>
              <a:t>11/11/2024</a:t>
            </a:fld>
            <a:endParaRPr lang="en-US" dirty="0"/>
          </a:p>
        </p:txBody>
      </p:sp>
      <p:sp>
        <p:nvSpPr>
          <p:cNvPr id="5" name="Footer Placeholder 4"/>
          <p:cNvSpPr>
            <a:spLocks noGrp="1"/>
          </p:cNvSpPr>
          <p:nvPr>
            <p:ph type="ftr" sz="quarter" idx="11"/>
          </p:nvPr>
        </p:nvSpPr>
        <p:spPr/>
        <p:txBody>
          <a:bodyPr/>
          <a:lstStyle/>
          <a:p>
            <a:r>
              <a:rPr lang="en-US"/>
              <a:t>prepared by zunain ahmed </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ransition spd="slow">
    <p:fade/>
    <p:sndAc>
      <p:stSnd>
        <p:snd r:embed="rId1" name="arrow.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D48D392-FAFB-4534-A7C4-600DB59C472C}" type="datetime1">
              <a:rPr lang="en-US" smtClean="0"/>
              <a:t>11/11/2024</a:t>
            </a:fld>
            <a:endParaRPr lang="en-US" dirty="0"/>
          </a:p>
        </p:txBody>
      </p:sp>
      <p:sp>
        <p:nvSpPr>
          <p:cNvPr id="6" name="Footer Placeholder 5"/>
          <p:cNvSpPr>
            <a:spLocks noGrp="1"/>
          </p:cNvSpPr>
          <p:nvPr>
            <p:ph type="ftr" sz="quarter" idx="11"/>
          </p:nvPr>
        </p:nvSpPr>
        <p:spPr/>
        <p:txBody>
          <a:bodyPr/>
          <a:lstStyle/>
          <a:p>
            <a:r>
              <a:rPr lang="en-US"/>
              <a:t>prepared by zunain ahmed </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ransition spd="slow">
    <p:fade/>
    <p:sndAc>
      <p:stSnd>
        <p:snd r:embed="rId1" name="arrow.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976F6A6C-AACA-4AE8-8016-9C3B4A1D1DCB}" type="datetime1">
              <a:rPr lang="en-US" smtClean="0"/>
              <a:t>11/11/2024</a:t>
            </a:fld>
            <a:endParaRPr lang="en-US" dirty="0"/>
          </a:p>
        </p:txBody>
      </p:sp>
      <p:sp>
        <p:nvSpPr>
          <p:cNvPr id="5" name="Footer Placeholder 4"/>
          <p:cNvSpPr>
            <a:spLocks noGrp="1"/>
          </p:cNvSpPr>
          <p:nvPr>
            <p:ph type="ftr" sz="quarter" idx="11"/>
          </p:nvPr>
        </p:nvSpPr>
        <p:spPr/>
        <p:txBody>
          <a:bodyPr/>
          <a:lstStyle/>
          <a:p>
            <a:r>
              <a:rPr lang="en-US"/>
              <a:t>prepared by zunain ahmed </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ransition spd="slow">
    <p:fade/>
    <p:sndAc>
      <p:stSnd>
        <p:snd r:embed="rId1" name="arrow.wav"/>
      </p:stSnd>
    </p:sndAc>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GB"/>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70E29130-C7FB-4414-8A80-5591BA9B9ABB}" type="datetime1">
              <a:rPr lang="en-US" smtClean="0"/>
              <a:t>11/11/2024</a:t>
            </a:fld>
            <a:endParaRPr lang="en-US" dirty="0"/>
          </a:p>
        </p:txBody>
      </p:sp>
      <p:sp>
        <p:nvSpPr>
          <p:cNvPr id="5" name="Footer Placeholder 4"/>
          <p:cNvSpPr>
            <a:spLocks noGrp="1"/>
          </p:cNvSpPr>
          <p:nvPr>
            <p:ph type="ftr" sz="quarter" idx="11"/>
          </p:nvPr>
        </p:nvSpPr>
        <p:spPr/>
        <p:txBody>
          <a:bodyPr/>
          <a:lstStyle/>
          <a:p>
            <a:r>
              <a:rPr lang="en-US"/>
              <a:t>prepared by zunain ahmed </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transition spd="slow">
    <p:fade/>
    <p:sndAc>
      <p:stSnd>
        <p:snd r:embed="rId1" name="arrow.wav"/>
      </p:stSnd>
    </p:sndAc>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1BA6951-9D12-4A37-B421-02DB416538BD}" type="datetime1">
              <a:rPr lang="en-US" smtClean="0"/>
              <a:t>11/11/2024</a:t>
            </a:fld>
            <a:endParaRPr lang="en-US" dirty="0"/>
          </a:p>
        </p:txBody>
      </p:sp>
      <p:sp>
        <p:nvSpPr>
          <p:cNvPr id="5" name="Footer Placeholder 4"/>
          <p:cNvSpPr>
            <a:spLocks noGrp="1"/>
          </p:cNvSpPr>
          <p:nvPr>
            <p:ph type="ftr" sz="quarter" idx="11"/>
          </p:nvPr>
        </p:nvSpPr>
        <p:spPr/>
        <p:txBody>
          <a:bodyPr/>
          <a:lstStyle/>
          <a:p>
            <a:r>
              <a:rPr lang="en-US"/>
              <a:t>prepared by zunain ahmed </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ransition spd="slow">
    <p:fade/>
    <p:sndAc>
      <p:stSnd>
        <p:snd r:embed="rId1" name="arrow.wav"/>
      </p:stSnd>
    </p:sndAc>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2976E67-437A-4A6A-B24B-EA4843B50AB6}" type="datetime1">
              <a:rPr lang="en-US" smtClean="0"/>
              <a:t>11/11/2024</a:t>
            </a:fld>
            <a:endParaRPr lang="en-US" dirty="0"/>
          </a:p>
        </p:txBody>
      </p:sp>
      <p:sp>
        <p:nvSpPr>
          <p:cNvPr id="4" name="Footer Placeholder 4"/>
          <p:cNvSpPr>
            <a:spLocks noGrp="1"/>
          </p:cNvSpPr>
          <p:nvPr>
            <p:ph type="ftr" sz="quarter" idx="11"/>
          </p:nvPr>
        </p:nvSpPr>
        <p:spPr/>
        <p:txBody>
          <a:bodyPr/>
          <a:lstStyle/>
          <a:p>
            <a:r>
              <a:rPr lang="en-US"/>
              <a:t>prepared by zunain ahmed </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ransition spd="slow">
    <p:fade/>
    <p:sndAc>
      <p:stSnd>
        <p:snd r:embed="rId1" name="arrow.wav"/>
      </p:stSnd>
    </p:sndAc>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7134C9D-7B79-488B-AFCE-8CE0C748CA0B}" type="datetime1">
              <a:rPr lang="en-US" smtClean="0"/>
              <a:t>11/11/2024</a:t>
            </a:fld>
            <a:endParaRPr lang="en-US" dirty="0"/>
          </a:p>
        </p:txBody>
      </p:sp>
      <p:sp>
        <p:nvSpPr>
          <p:cNvPr id="4" name="Footer Placeholder 4"/>
          <p:cNvSpPr>
            <a:spLocks noGrp="1"/>
          </p:cNvSpPr>
          <p:nvPr>
            <p:ph type="ftr" sz="quarter" idx="11"/>
          </p:nvPr>
        </p:nvSpPr>
        <p:spPr/>
        <p:txBody>
          <a:bodyPr/>
          <a:lstStyle/>
          <a:p>
            <a:r>
              <a:rPr lang="en-US"/>
              <a:t>prepared by zunain ahmed </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ransition spd="slow">
    <p:fade/>
    <p:sndAc>
      <p:stSnd>
        <p:snd r:embed="rId1" name="arrow.wav"/>
      </p:stSnd>
    </p:sndAc>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34C09A-97C0-405E-8C3E-8628216C430A}" type="datetime1">
              <a:rPr lang="en-US" smtClean="0"/>
              <a:t>11/11/2024</a:t>
            </a:fld>
            <a:endParaRPr lang="en-US" dirty="0"/>
          </a:p>
        </p:txBody>
      </p:sp>
      <p:sp>
        <p:nvSpPr>
          <p:cNvPr id="5" name="Footer Placeholder 4"/>
          <p:cNvSpPr>
            <a:spLocks noGrp="1"/>
          </p:cNvSpPr>
          <p:nvPr>
            <p:ph type="ftr" sz="quarter" idx="11"/>
          </p:nvPr>
        </p:nvSpPr>
        <p:spPr/>
        <p:txBody>
          <a:bodyPr/>
          <a:lstStyle/>
          <a:p>
            <a:r>
              <a:rPr lang="en-US"/>
              <a:t>prepared by zunain ahmed </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ransition spd="slow">
    <p:fade/>
    <p:sndAc>
      <p:stSnd>
        <p:snd r:embed="rId1" name="arrow.wav"/>
      </p:stSnd>
    </p:sndAc>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3F1DA-3070-4396-B304-58629D547335}" type="datetime1">
              <a:rPr lang="en-US" smtClean="0"/>
              <a:t>11/11/2024</a:t>
            </a:fld>
            <a:endParaRPr lang="en-US" dirty="0"/>
          </a:p>
        </p:txBody>
      </p:sp>
      <p:sp>
        <p:nvSpPr>
          <p:cNvPr id="5" name="Footer Placeholder 4"/>
          <p:cNvSpPr>
            <a:spLocks noGrp="1"/>
          </p:cNvSpPr>
          <p:nvPr>
            <p:ph type="ftr" sz="quarter" idx="11"/>
          </p:nvPr>
        </p:nvSpPr>
        <p:spPr/>
        <p:txBody>
          <a:bodyPr/>
          <a:lstStyle/>
          <a:p>
            <a:r>
              <a:rPr lang="en-US"/>
              <a:t>prepared by zunain ahmed </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ransition spd="slow">
    <p:fade/>
    <p:sndAc>
      <p:stSnd>
        <p:snd r:embed="rId1" name="arrow.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3"/>
          <p:cNvSpPr>
            <a:spLocks noGrp="1"/>
          </p:cNvSpPr>
          <p:nvPr>
            <p:ph type="dt" sz="half" idx="10"/>
          </p:nvPr>
        </p:nvSpPr>
        <p:spPr/>
        <p:txBody>
          <a:bodyPr/>
          <a:lstStyle/>
          <a:p>
            <a:fld id="{08C17484-664B-41B1-A422-6700AB8E7C78}" type="datetime1">
              <a:rPr lang="en-US" smtClean="0"/>
              <a:t>11/11/2024</a:t>
            </a:fld>
            <a:endParaRPr lang="en-US" dirty="0"/>
          </a:p>
        </p:txBody>
      </p:sp>
      <p:sp>
        <p:nvSpPr>
          <p:cNvPr id="5" name="Footer Placeholder 4"/>
          <p:cNvSpPr>
            <a:spLocks noGrp="1"/>
          </p:cNvSpPr>
          <p:nvPr>
            <p:ph type="ftr" sz="quarter" idx="11"/>
          </p:nvPr>
        </p:nvSpPr>
        <p:spPr/>
        <p:txBody>
          <a:bodyPr/>
          <a:lstStyle/>
          <a:p>
            <a:r>
              <a:rPr lang="en-US"/>
              <a:t>prepared by zunain ahmed </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ransition spd="slow">
    <p:fade/>
    <p:sndAc>
      <p:stSnd>
        <p:snd r:embed="rId1" name="arrow.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10A20D3-EC60-4AD1-8ABF-9580B346EECD}" type="datetime1">
              <a:rPr lang="en-US" smtClean="0"/>
              <a:t>11/11/2024</a:t>
            </a:fld>
            <a:endParaRPr lang="en-US" dirty="0"/>
          </a:p>
        </p:txBody>
      </p:sp>
      <p:sp>
        <p:nvSpPr>
          <p:cNvPr id="5" name="Footer Placeholder 4"/>
          <p:cNvSpPr>
            <a:spLocks noGrp="1"/>
          </p:cNvSpPr>
          <p:nvPr>
            <p:ph type="ftr" sz="quarter" idx="11"/>
          </p:nvPr>
        </p:nvSpPr>
        <p:spPr/>
        <p:txBody>
          <a:bodyPr/>
          <a:lstStyle/>
          <a:p>
            <a:r>
              <a:rPr lang="en-US"/>
              <a:t>prepared by zunain ahmed </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ransition spd="slow">
    <p:fade/>
    <p:sndAc>
      <p:stSnd>
        <p:snd r:embed="rId1" name="arrow.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8AD3985-317A-4BB9-A54A-94EBEDE4353E}" type="datetime1">
              <a:rPr lang="en-US" smtClean="0"/>
              <a:t>11/11/2024</a:t>
            </a:fld>
            <a:endParaRPr lang="en-US" dirty="0"/>
          </a:p>
        </p:txBody>
      </p:sp>
      <p:sp>
        <p:nvSpPr>
          <p:cNvPr id="6" name="Footer Placeholder 5"/>
          <p:cNvSpPr>
            <a:spLocks noGrp="1"/>
          </p:cNvSpPr>
          <p:nvPr>
            <p:ph type="ftr" sz="quarter" idx="11"/>
          </p:nvPr>
        </p:nvSpPr>
        <p:spPr/>
        <p:txBody>
          <a:bodyPr/>
          <a:lstStyle/>
          <a:p>
            <a:r>
              <a:rPr lang="en-US"/>
              <a:t>prepared by zunain ahmed </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ransition spd="slow">
    <p:fade/>
    <p:sndAc>
      <p:stSnd>
        <p:snd r:embed="rId1" name="arrow.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E3C17A2-84D6-40EE-8FA4-256C508EA9E3}" type="datetime1">
              <a:rPr lang="en-US" smtClean="0"/>
              <a:t>11/11/2024</a:t>
            </a:fld>
            <a:endParaRPr lang="en-US" dirty="0"/>
          </a:p>
        </p:txBody>
      </p:sp>
      <p:sp>
        <p:nvSpPr>
          <p:cNvPr id="8" name="Footer Placeholder 7"/>
          <p:cNvSpPr>
            <a:spLocks noGrp="1"/>
          </p:cNvSpPr>
          <p:nvPr>
            <p:ph type="ftr" sz="quarter" idx="11"/>
          </p:nvPr>
        </p:nvSpPr>
        <p:spPr/>
        <p:txBody>
          <a:bodyPr/>
          <a:lstStyle/>
          <a:p>
            <a:r>
              <a:rPr lang="en-US"/>
              <a:t>prepared by zunain ahmed </a:t>
            </a:r>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ransition spd="slow">
    <p:fade/>
    <p:sndAc>
      <p:stSnd>
        <p:snd r:embed="rId1" name="arrow.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fld id="{AA57D10A-16CD-4B9E-B90A-C2E6B9592D93}" type="datetime1">
              <a:rPr lang="en-US" smtClean="0"/>
              <a:t>11/11/2024</a:t>
            </a:fld>
            <a:endParaRPr lang="en-US" dirty="0"/>
          </a:p>
        </p:txBody>
      </p:sp>
      <p:sp>
        <p:nvSpPr>
          <p:cNvPr id="5" name="Footer Placeholder 3"/>
          <p:cNvSpPr>
            <a:spLocks noGrp="1"/>
          </p:cNvSpPr>
          <p:nvPr>
            <p:ph type="ftr" sz="quarter" idx="11"/>
          </p:nvPr>
        </p:nvSpPr>
        <p:spPr/>
        <p:txBody>
          <a:bodyPr/>
          <a:lstStyle/>
          <a:p>
            <a:r>
              <a:rPr lang="en-US"/>
              <a:t>prepared by zunain ahmed </a:t>
            </a:r>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ransition spd="slow">
    <p:fade/>
    <p:sndAc>
      <p:stSnd>
        <p:snd r:embed="rId1" name="arrow.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F208521-864E-4A53-BA89-CCDCCA5F9E70}" type="datetime1">
              <a:rPr lang="en-US" smtClean="0"/>
              <a:t>11/11/2024</a:t>
            </a:fld>
            <a:endParaRPr lang="en-US" dirty="0"/>
          </a:p>
        </p:txBody>
      </p:sp>
      <p:sp>
        <p:nvSpPr>
          <p:cNvPr id="5" name="Footer Placeholder 2"/>
          <p:cNvSpPr>
            <a:spLocks noGrp="1"/>
          </p:cNvSpPr>
          <p:nvPr>
            <p:ph type="ftr" sz="quarter" idx="11"/>
          </p:nvPr>
        </p:nvSpPr>
        <p:spPr/>
        <p:txBody>
          <a:bodyPr/>
          <a:lstStyle/>
          <a:p>
            <a:r>
              <a:rPr lang="en-US"/>
              <a:t>prepared by zunain ahmed </a:t>
            </a:r>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ransition spd="slow">
    <p:fade/>
    <p:sndAc>
      <p:stSnd>
        <p:snd r:embed="rId1" name="arrow.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fld id="{C45D7528-0AE4-4E6A-B143-824C9B73F02F}" type="datetime1">
              <a:rPr lang="en-US" smtClean="0"/>
              <a:t>11/11/2024</a:t>
            </a:fld>
            <a:endParaRPr lang="en-US" dirty="0"/>
          </a:p>
        </p:txBody>
      </p:sp>
      <p:sp>
        <p:nvSpPr>
          <p:cNvPr id="5" name="Footer Placeholder 5"/>
          <p:cNvSpPr>
            <a:spLocks noGrp="1"/>
          </p:cNvSpPr>
          <p:nvPr>
            <p:ph type="ftr" sz="quarter" idx="11"/>
          </p:nvPr>
        </p:nvSpPr>
        <p:spPr/>
        <p:txBody>
          <a:bodyPr/>
          <a:lstStyle/>
          <a:p>
            <a:r>
              <a:rPr lang="en-US"/>
              <a:t>prepared by zunain ahmed </a:t>
            </a:r>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ransition spd="slow">
    <p:fade/>
    <p:sndAc>
      <p:stSnd>
        <p:snd r:embed="rId1" name="arrow.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DBFD57D-7DB7-4618-94B2-A75BB9E202B7}" type="datetime1">
              <a:rPr lang="en-US" smtClean="0"/>
              <a:t>11/11/2024</a:t>
            </a:fld>
            <a:endParaRPr lang="en-US" dirty="0"/>
          </a:p>
        </p:txBody>
      </p:sp>
      <p:sp>
        <p:nvSpPr>
          <p:cNvPr id="6" name="Footer Placeholder 5"/>
          <p:cNvSpPr>
            <a:spLocks noGrp="1"/>
          </p:cNvSpPr>
          <p:nvPr>
            <p:ph type="ftr" sz="quarter" idx="11"/>
          </p:nvPr>
        </p:nvSpPr>
        <p:spPr/>
        <p:txBody>
          <a:bodyPr/>
          <a:lstStyle/>
          <a:p>
            <a:r>
              <a:rPr lang="en-US"/>
              <a:t>prepared by zunain ahmed </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ransition spd="slow">
    <p:fade/>
    <p:sndAc>
      <p:stSnd>
        <p:snd r:embed="rId1" name="arrow.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audio" Target="../media/audio1.wav"/><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E2A3C56-9BF2-4839-8791-17B1C770A476}" type="datetime1">
              <a:rPr lang="en-US" smtClean="0"/>
              <a:t>11/11/2024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prepared by zunain ahmed </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transition spd="slow">
    <p:fade/>
    <p:sndAc>
      <p:stSnd>
        <p:snd r:embed="rId19" name="arrow.wav"/>
      </p:stSnd>
    </p:sndAc>
  </p:transition>
  <p:hf hdr="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FD62F-EE8A-1DC7-611D-ED70862EFA37}"/>
              </a:ext>
            </a:extLst>
          </p:cNvPr>
          <p:cNvSpPr>
            <a:spLocks noGrp="1"/>
          </p:cNvSpPr>
          <p:nvPr>
            <p:ph type="ctrTitle"/>
          </p:nvPr>
        </p:nvSpPr>
        <p:spPr>
          <a:xfrm>
            <a:off x="1683171" y="2127103"/>
            <a:ext cx="8825658" cy="3329581"/>
          </a:xfrm>
        </p:spPr>
        <p:txBody>
          <a:bodyPr/>
          <a:lstStyle/>
          <a:p>
            <a:pPr algn="ctr"/>
            <a:r>
              <a:rPr lang="en-GB" dirty="0"/>
              <a:t>Prepared By: Muhammad </a:t>
            </a:r>
            <a:r>
              <a:rPr lang="en-GB" dirty="0" err="1"/>
              <a:t>Aseef</a:t>
            </a:r>
            <a:br>
              <a:rPr lang="en-GB" dirty="0"/>
            </a:br>
            <a:r>
              <a:rPr lang="en-GB" dirty="0"/>
              <a:t>Jawad</a:t>
            </a:r>
            <a:br>
              <a:rPr lang="en-GB" dirty="0"/>
            </a:br>
            <a:r>
              <a:rPr lang="en-GB" dirty="0" err="1"/>
              <a:t>Zunain</a:t>
            </a:r>
            <a:r>
              <a:rPr lang="en-GB" dirty="0"/>
              <a:t> Ahmed</a:t>
            </a:r>
            <a:endParaRPr lang="en-PK" dirty="0"/>
          </a:p>
        </p:txBody>
      </p:sp>
      <p:sp>
        <p:nvSpPr>
          <p:cNvPr id="3" name="Date Placeholder 2">
            <a:extLst>
              <a:ext uri="{FF2B5EF4-FFF2-40B4-BE49-F238E27FC236}">
                <a16:creationId xmlns:a16="http://schemas.microsoft.com/office/drawing/2014/main" id="{11E71D1C-C466-58CD-18E2-766416895E75}"/>
              </a:ext>
            </a:extLst>
          </p:cNvPr>
          <p:cNvSpPr>
            <a:spLocks noGrp="1"/>
          </p:cNvSpPr>
          <p:nvPr>
            <p:ph type="dt" sz="half" idx="10"/>
          </p:nvPr>
        </p:nvSpPr>
        <p:spPr/>
        <p:txBody>
          <a:bodyPr/>
          <a:lstStyle/>
          <a:p>
            <a:fld id="{C9EF3F47-40DE-4308-AC14-6791C42C7A47}" type="datetime1">
              <a:rPr lang="en-US" smtClean="0"/>
              <a:t>11/11/2024</a:t>
            </a:fld>
            <a:endParaRPr lang="en-US" dirty="0"/>
          </a:p>
        </p:txBody>
      </p:sp>
      <p:sp>
        <p:nvSpPr>
          <p:cNvPr id="4" name="Footer Placeholder 3">
            <a:extLst>
              <a:ext uri="{FF2B5EF4-FFF2-40B4-BE49-F238E27FC236}">
                <a16:creationId xmlns:a16="http://schemas.microsoft.com/office/drawing/2014/main" id="{9FFC10A8-12FC-AE8D-A8E9-C4D8B1AA10ED}"/>
              </a:ext>
            </a:extLst>
          </p:cNvPr>
          <p:cNvSpPr>
            <a:spLocks noGrp="1"/>
          </p:cNvSpPr>
          <p:nvPr>
            <p:ph type="ftr" sz="quarter" idx="11"/>
          </p:nvPr>
        </p:nvSpPr>
        <p:spPr/>
        <p:txBody>
          <a:bodyPr/>
          <a:lstStyle/>
          <a:p>
            <a:r>
              <a:rPr lang="en-US"/>
              <a:t>prepared by zunain ahmed </a:t>
            </a:r>
            <a:endParaRPr lang="en-US" dirty="0"/>
          </a:p>
        </p:txBody>
      </p:sp>
      <p:sp>
        <p:nvSpPr>
          <p:cNvPr id="5" name="Slide Number Placeholder 4">
            <a:extLst>
              <a:ext uri="{FF2B5EF4-FFF2-40B4-BE49-F238E27FC236}">
                <a16:creationId xmlns:a16="http://schemas.microsoft.com/office/drawing/2014/main" id="{31D70C64-A6C5-C63A-C737-19FDC2DA63BB}"/>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2346652597"/>
      </p:ext>
    </p:extLst>
  </p:cSld>
  <p:clrMapOvr>
    <a:masterClrMapping/>
  </p:clrMapOvr>
  <p:transition spd="slow">
    <p:fade/>
    <p:sndAc>
      <p:stSnd>
        <p:snd r:embed="rId2" name="arrow.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73348-BF15-44A5-2938-8D395A632143}"/>
              </a:ext>
            </a:extLst>
          </p:cNvPr>
          <p:cNvSpPr>
            <a:spLocks noGrp="1"/>
          </p:cNvSpPr>
          <p:nvPr>
            <p:ph type="title"/>
          </p:nvPr>
        </p:nvSpPr>
        <p:spPr/>
        <p:txBody>
          <a:bodyPr/>
          <a:lstStyle/>
          <a:p>
            <a:r>
              <a:rPr lang="en-GB" b="1" u="sng" dirty="0"/>
              <a:t>Summary Of The Dark Knight:</a:t>
            </a:r>
            <a:endParaRPr lang="en-PK" b="1" u="sng" dirty="0"/>
          </a:p>
        </p:txBody>
      </p:sp>
      <p:sp>
        <p:nvSpPr>
          <p:cNvPr id="3" name="Content Placeholder 2">
            <a:extLst>
              <a:ext uri="{FF2B5EF4-FFF2-40B4-BE49-F238E27FC236}">
                <a16:creationId xmlns:a16="http://schemas.microsoft.com/office/drawing/2014/main" id="{9D5FFF9C-9E39-F5A4-3B35-22C7EB6B156E}"/>
              </a:ext>
            </a:extLst>
          </p:cNvPr>
          <p:cNvSpPr>
            <a:spLocks noGrp="1"/>
          </p:cNvSpPr>
          <p:nvPr>
            <p:ph idx="1"/>
          </p:nvPr>
        </p:nvSpPr>
        <p:spPr>
          <a:xfrm>
            <a:off x="646111" y="1853248"/>
            <a:ext cx="11545889" cy="4195481"/>
          </a:xfrm>
        </p:spPr>
        <p:txBody>
          <a:bodyPr/>
          <a:lstStyle/>
          <a:p>
            <a:pPr algn="just"/>
            <a:r>
              <a:rPr lang="en-GB" dirty="0"/>
              <a:t>"The Dark Knight" is a superhero film that follows Batman as he faces off against his greatest enemy, the Joker, who unleashes chaos in Gotham City. The Joker’s goal is to prove that everyone can be corrupted, and he challenges Batman’s moral code by targeting the people he cares about. Harvey Dent, the city’s promising District Attorney, becomes a tragic victim of the Joker’s schemes, transforming into the vengeful Two-Face. In a thrilling and intense battle, Batman must confront the Joker's plans while making difficult choices to protect Gotham, ultimately sacrificing his own image for the greater good.</a:t>
            </a:r>
            <a:endParaRPr lang="en-PK" dirty="0"/>
          </a:p>
        </p:txBody>
      </p:sp>
      <p:sp>
        <p:nvSpPr>
          <p:cNvPr id="4" name="Date Placeholder 3">
            <a:extLst>
              <a:ext uri="{FF2B5EF4-FFF2-40B4-BE49-F238E27FC236}">
                <a16:creationId xmlns:a16="http://schemas.microsoft.com/office/drawing/2014/main" id="{187C57B3-C47F-8D82-8BEF-C41B0A09F980}"/>
              </a:ext>
            </a:extLst>
          </p:cNvPr>
          <p:cNvSpPr>
            <a:spLocks noGrp="1"/>
          </p:cNvSpPr>
          <p:nvPr>
            <p:ph type="dt" sz="half" idx="10"/>
          </p:nvPr>
        </p:nvSpPr>
        <p:spPr/>
        <p:txBody>
          <a:bodyPr/>
          <a:lstStyle/>
          <a:p>
            <a:fld id="{C5A04F27-6EC3-48F7-9090-0EB20D6E0BAD}" type="datetime1">
              <a:rPr lang="en-US" smtClean="0"/>
              <a:t>11/11/2024</a:t>
            </a:fld>
            <a:endParaRPr lang="en-US" dirty="0"/>
          </a:p>
        </p:txBody>
      </p:sp>
      <p:sp>
        <p:nvSpPr>
          <p:cNvPr id="5" name="Footer Placeholder 4">
            <a:extLst>
              <a:ext uri="{FF2B5EF4-FFF2-40B4-BE49-F238E27FC236}">
                <a16:creationId xmlns:a16="http://schemas.microsoft.com/office/drawing/2014/main" id="{49E9F265-F64F-B687-383B-69C7F3191E9D}"/>
              </a:ext>
            </a:extLst>
          </p:cNvPr>
          <p:cNvSpPr>
            <a:spLocks noGrp="1"/>
          </p:cNvSpPr>
          <p:nvPr>
            <p:ph type="ftr" sz="quarter" idx="11"/>
          </p:nvPr>
        </p:nvSpPr>
        <p:spPr/>
        <p:txBody>
          <a:bodyPr/>
          <a:lstStyle/>
          <a:p>
            <a:r>
              <a:rPr lang="en-US"/>
              <a:t>prepared by zunain ahmed </a:t>
            </a:r>
            <a:endParaRPr lang="en-US" dirty="0"/>
          </a:p>
        </p:txBody>
      </p:sp>
      <p:sp>
        <p:nvSpPr>
          <p:cNvPr id="6" name="Slide Number Placeholder 5">
            <a:extLst>
              <a:ext uri="{FF2B5EF4-FFF2-40B4-BE49-F238E27FC236}">
                <a16:creationId xmlns:a16="http://schemas.microsoft.com/office/drawing/2014/main" id="{44F8776A-F200-343B-551F-EB25F23BF9D3}"/>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1371359948"/>
      </p:ext>
    </p:extLst>
  </p:cSld>
  <p:clrMapOvr>
    <a:masterClrMapping/>
  </p:clrMapOvr>
  <p:transition spd="slow">
    <p:fade/>
    <p:sndAc>
      <p:stSnd>
        <p:snd r:embed="rId2" name="arrow.wav"/>
      </p:stSnd>
    </p:sndAc>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36EAB-3E36-1FB6-1AF2-2E35B55F1127}"/>
              </a:ext>
            </a:extLst>
          </p:cNvPr>
          <p:cNvSpPr>
            <a:spLocks noGrp="1"/>
          </p:cNvSpPr>
          <p:nvPr>
            <p:ph type="title"/>
          </p:nvPr>
        </p:nvSpPr>
        <p:spPr/>
        <p:txBody>
          <a:bodyPr/>
          <a:lstStyle/>
          <a:p>
            <a:r>
              <a:rPr lang="en-GB" b="1" u="sng" dirty="0">
                <a:solidFill>
                  <a:schemeClr val="tx1">
                    <a:lumMod val="65000"/>
                  </a:schemeClr>
                </a:solidFill>
              </a:rPr>
              <a:t>Personal Review</a:t>
            </a:r>
            <a:r>
              <a:rPr lang="en-GB" b="1" u="sng" dirty="0"/>
              <a:t>:</a:t>
            </a:r>
            <a:endParaRPr lang="en-PK" b="1" u="sng" dirty="0"/>
          </a:p>
        </p:txBody>
      </p:sp>
      <p:sp>
        <p:nvSpPr>
          <p:cNvPr id="3" name="Content Placeholder 2">
            <a:extLst>
              <a:ext uri="{FF2B5EF4-FFF2-40B4-BE49-F238E27FC236}">
                <a16:creationId xmlns:a16="http://schemas.microsoft.com/office/drawing/2014/main" id="{876FC8B1-E669-D89C-2C97-E546E69B310E}"/>
              </a:ext>
            </a:extLst>
          </p:cNvPr>
          <p:cNvSpPr>
            <a:spLocks noGrp="1"/>
          </p:cNvSpPr>
          <p:nvPr>
            <p:ph idx="1"/>
          </p:nvPr>
        </p:nvSpPr>
        <p:spPr>
          <a:xfrm>
            <a:off x="646111" y="1853248"/>
            <a:ext cx="11545889" cy="4195481"/>
          </a:xfrm>
        </p:spPr>
        <p:txBody>
          <a:bodyPr/>
          <a:lstStyle/>
          <a:p>
            <a:pPr algn="just"/>
            <a:r>
              <a:rPr lang="en-GB" dirty="0"/>
              <a:t>"The Dark Knight" is an exceptional superhero movie that goes beyond typical action films. The story is gripping, with intense performances, especially by Heath Ledger as the Joker, who delivers a chilling, unforgettable portrayal. The film explores deeper themes like chaos, morality, and sacrifice, making it thought-provoking and more than just a comic book adaptation. The action sequences are thrilling, and the direction by Christopher Nolan keeps you on edge throughout. It's a smart, dark, and impactful film that sets a high standard for the genre, often considered one of the best superhero movies ever made.</a:t>
            </a:r>
            <a:endParaRPr lang="en-PK" dirty="0"/>
          </a:p>
        </p:txBody>
      </p:sp>
      <p:pic>
        <p:nvPicPr>
          <p:cNvPr id="4" name="Picture 3">
            <a:extLst>
              <a:ext uri="{FF2B5EF4-FFF2-40B4-BE49-F238E27FC236}">
                <a16:creationId xmlns:a16="http://schemas.microsoft.com/office/drawing/2014/main" id="{1A69B99C-AC5D-2449-3DF3-98B5A7C74E09}"/>
              </a:ext>
            </a:extLst>
          </p:cNvPr>
          <p:cNvPicPr>
            <a:picLocks noChangeAspect="1"/>
          </p:cNvPicPr>
          <p:nvPr/>
        </p:nvPicPr>
        <p:blipFill>
          <a:blip r:embed="rId3"/>
          <a:stretch>
            <a:fillRect/>
          </a:stretch>
        </p:blipFill>
        <p:spPr>
          <a:xfrm>
            <a:off x="4282558" y="4117251"/>
            <a:ext cx="3721395" cy="2740749"/>
          </a:xfrm>
          <a:prstGeom prst="rect">
            <a:avLst/>
          </a:prstGeom>
        </p:spPr>
      </p:pic>
      <p:sp>
        <p:nvSpPr>
          <p:cNvPr id="5" name="Date Placeholder 4">
            <a:extLst>
              <a:ext uri="{FF2B5EF4-FFF2-40B4-BE49-F238E27FC236}">
                <a16:creationId xmlns:a16="http://schemas.microsoft.com/office/drawing/2014/main" id="{DBCBACE1-EABC-E174-5417-8A96D210A704}"/>
              </a:ext>
            </a:extLst>
          </p:cNvPr>
          <p:cNvSpPr>
            <a:spLocks noGrp="1"/>
          </p:cNvSpPr>
          <p:nvPr>
            <p:ph type="dt" sz="half" idx="10"/>
          </p:nvPr>
        </p:nvSpPr>
        <p:spPr/>
        <p:txBody>
          <a:bodyPr/>
          <a:lstStyle/>
          <a:p>
            <a:fld id="{33C9702F-B723-44D4-8D4D-ACEC81AE7C4D}" type="datetime1">
              <a:rPr lang="en-US" smtClean="0"/>
              <a:t>11/11/2024</a:t>
            </a:fld>
            <a:endParaRPr lang="en-US" dirty="0"/>
          </a:p>
        </p:txBody>
      </p:sp>
      <p:sp>
        <p:nvSpPr>
          <p:cNvPr id="6" name="Footer Placeholder 5">
            <a:extLst>
              <a:ext uri="{FF2B5EF4-FFF2-40B4-BE49-F238E27FC236}">
                <a16:creationId xmlns:a16="http://schemas.microsoft.com/office/drawing/2014/main" id="{6AF775C3-D70D-82FB-B52A-1F48B7424312}"/>
              </a:ext>
            </a:extLst>
          </p:cNvPr>
          <p:cNvSpPr>
            <a:spLocks noGrp="1"/>
          </p:cNvSpPr>
          <p:nvPr>
            <p:ph type="ftr" sz="quarter" idx="11"/>
          </p:nvPr>
        </p:nvSpPr>
        <p:spPr/>
        <p:txBody>
          <a:bodyPr/>
          <a:lstStyle/>
          <a:p>
            <a:r>
              <a:rPr lang="en-US"/>
              <a:t>prepared by zunain ahmed </a:t>
            </a:r>
            <a:endParaRPr lang="en-US" dirty="0"/>
          </a:p>
        </p:txBody>
      </p:sp>
      <p:sp>
        <p:nvSpPr>
          <p:cNvPr id="7" name="Slide Number Placeholder 6">
            <a:extLst>
              <a:ext uri="{FF2B5EF4-FFF2-40B4-BE49-F238E27FC236}">
                <a16:creationId xmlns:a16="http://schemas.microsoft.com/office/drawing/2014/main" id="{9998A43A-B77A-4AC6-7A09-9A250AB1EDD3}"/>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1160419988"/>
      </p:ext>
    </p:extLst>
  </p:cSld>
  <p:clrMapOvr>
    <a:masterClrMapping/>
  </p:clrMapOvr>
  <p:transition spd="slow">
    <p:fade/>
    <p:sndAc>
      <p:stSnd>
        <p:snd r:embed="rId2" name="arrow.wav"/>
      </p:stSnd>
    </p:sndAc>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432D0-5017-6715-1B1A-C75EDA9C3A65}"/>
              </a:ext>
            </a:extLst>
          </p:cNvPr>
          <p:cNvSpPr>
            <a:spLocks noGrp="1"/>
          </p:cNvSpPr>
          <p:nvPr>
            <p:ph type="title"/>
          </p:nvPr>
        </p:nvSpPr>
        <p:spPr/>
        <p:txBody>
          <a:bodyPr/>
          <a:lstStyle/>
          <a:p>
            <a:r>
              <a:rPr lang="en-GB" b="1" u="sng" dirty="0"/>
              <a:t>Summary Of Jurassic World:</a:t>
            </a:r>
            <a:endParaRPr lang="en-PK" b="1" u="sng" dirty="0"/>
          </a:p>
        </p:txBody>
      </p:sp>
      <p:sp>
        <p:nvSpPr>
          <p:cNvPr id="3" name="Content Placeholder 2">
            <a:extLst>
              <a:ext uri="{FF2B5EF4-FFF2-40B4-BE49-F238E27FC236}">
                <a16:creationId xmlns:a16="http://schemas.microsoft.com/office/drawing/2014/main" id="{8F562A9E-99BC-1CFC-8DE5-7B12EF9A7B8D}"/>
              </a:ext>
            </a:extLst>
          </p:cNvPr>
          <p:cNvSpPr>
            <a:spLocks noGrp="1"/>
          </p:cNvSpPr>
          <p:nvPr>
            <p:ph idx="1"/>
          </p:nvPr>
        </p:nvSpPr>
        <p:spPr>
          <a:xfrm>
            <a:off x="646111" y="1853248"/>
            <a:ext cx="11545889" cy="4195481"/>
          </a:xfrm>
        </p:spPr>
        <p:txBody>
          <a:bodyPr/>
          <a:lstStyle/>
          <a:p>
            <a:pPr algn="just"/>
            <a:r>
              <a:rPr lang="en-GB" dirty="0"/>
              <a:t>"Jurassic World" takes place 22 years after the events of "Jurassic Park." The dinosaur theme park is now open and fully functioning, attracting thousands of visitors. To boost attendance, scientists create a new, genetically engineered dinosaur called the </a:t>
            </a:r>
            <a:r>
              <a:rPr lang="en-GB" dirty="0" err="1"/>
              <a:t>Indominus</a:t>
            </a:r>
            <a:r>
              <a:rPr lang="en-GB" dirty="0"/>
              <a:t> Rex, which turns out to be highly intelligent and extremely dangerous. When the </a:t>
            </a:r>
            <a:r>
              <a:rPr lang="en-GB" dirty="0" err="1"/>
              <a:t>Indominus</a:t>
            </a:r>
            <a:r>
              <a:rPr lang="en-GB" dirty="0"/>
              <a:t> escapes, chaos erupts on the island, and park visitors are put in danger. The film follows the park’s manager, Claire, and a dinosaur trainer, Owen, as they try to stop the rampaging creature and save everyone from disaster. It’s an action-packed adventure with thrilling dinosaur encounters.</a:t>
            </a:r>
            <a:endParaRPr lang="en-PK" dirty="0"/>
          </a:p>
        </p:txBody>
      </p:sp>
      <p:sp>
        <p:nvSpPr>
          <p:cNvPr id="4" name="Date Placeholder 3">
            <a:extLst>
              <a:ext uri="{FF2B5EF4-FFF2-40B4-BE49-F238E27FC236}">
                <a16:creationId xmlns:a16="http://schemas.microsoft.com/office/drawing/2014/main" id="{3E05F1E4-4A34-DFCC-F13A-393FDD69A197}"/>
              </a:ext>
            </a:extLst>
          </p:cNvPr>
          <p:cNvSpPr>
            <a:spLocks noGrp="1"/>
          </p:cNvSpPr>
          <p:nvPr>
            <p:ph type="dt" sz="half" idx="10"/>
          </p:nvPr>
        </p:nvSpPr>
        <p:spPr/>
        <p:txBody>
          <a:bodyPr/>
          <a:lstStyle/>
          <a:p>
            <a:fld id="{E22414F9-678F-436F-95B3-EB663153288D}" type="datetime1">
              <a:rPr lang="en-US" smtClean="0"/>
              <a:t>11/11/2024</a:t>
            </a:fld>
            <a:endParaRPr lang="en-US" dirty="0"/>
          </a:p>
        </p:txBody>
      </p:sp>
      <p:sp>
        <p:nvSpPr>
          <p:cNvPr id="5" name="Footer Placeholder 4">
            <a:extLst>
              <a:ext uri="{FF2B5EF4-FFF2-40B4-BE49-F238E27FC236}">
                <a16:creationId xmlns:a16="http://schemas.microsoft.com/office/drawing/2014/main" id="{E51EC20D-1158-E0B7-0682-311F3818AAA9}"/>
              </a:ext>
            </a:extLst>
          </p:cNvPr>
          <p:cNvSpPr>
            <a:spLocks noGrp="1"/>
          </p:cNvSpPr>
          <p:nvPr>
            <p:ph type="ftr" sz="quarter" idx="11"/>
          </p:nvPr>
        </p:nvSpPr>
        <p:spPr/>
        <p:txBody>
          <a:bodyPr/>
          <a:lstStyle/>
          <a:p>
            <a:r>
              <a:rPr lang="en-US"/>
              <a:t>prepared by zunain ahmed </a:t>
            </a:r>
            <a:endParaRPr lang="en-US" dirty="0"/>
          </a:p>
        </p:txBody>
      </p:sp>
      <p:sp>
        <p:nvSpPr>
          <p:cNvPr id="6" name="Slide Number Placeholder 5">
            <a:extLst>
              <a:ext uri="{FF2B5EF4-FFF2-40B4-BE49-F238E27FC236}">
                <a16:creationId xmlns:a16="http://schemas.microsoft.com/office/drawing/2014/main" id="{0AA726B7-530D-A975-8FF0-1EF2D052FDC4}"/>
              </a:ext>
            </a:extLst>
          </p:cNvPr>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456107603"/>
      </p:ext>
    </p:extLst>
  </p:cSld>
  <p:clrMapOvr>
    <a:masterClrMapping/>
  </p:clrMapOvr>
  <p:transition spd="slow">
    <p:fade/>
    <p:sndAc>
      <p:stSnd>
        <p:snd r:embed="rId2" name="arrow.wav"/>
      </p:stSnd>
    </p:sndAc>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554C7-1C46-2FF1-9D9D-D13259977A62}"/>
              </a:ext>
            </a:extLst>
          </p:cNvPr>
          <p:cNvSpPr>
            <a:spLocks noGrp="1"/>
          </p:cNvSpPr>
          <p:nvPr>
            <p:ph type="title"/>
          </p:nvPr>
        </p:nvSpPr>
        <p:spPr/>
        <p:txBody>
          <a:bodyPr/>
          <a:lstStyle/>
          <a:p>
            <a:r>
              <a:rPr lang="en-GB" b="1" u="sng" dirty="0">
                <a:solidFill>
                  <a:schemeClr val="tx1">
                    <a:lumMod val="65000"/>
                  </a:schemeClr>
                </a:solidFill>
              </a:rPr>
              <a:t>Personal Review</a:t>
            </a:r>
            <a:r>
              <a:rPr lang="en-GB" b="1" u="sng" dirty="0"/>
              <a:t>:</a:t>
            </a:r>
            <a:endParaRPr lang="en-PK" b="1" u="sng" dirty="0"/>
          </a:p>
        </p:txBody>
      </p:sp>
      <p:sp>
        <p:nvSpPr>
          <p:cNvPr id="3" name="Content Placeholder 2">
            <a:extLst>
              <a:ext uri="{FF2B5EF4-FFF2-40B4-BE49-F238E27FC236}">
                <a16:creationId xmlns:a16="http://schemas.microsoft.com/office/drawing/2014/main" id="{07474795-4321-1788-C695-1DC1B7D7E851}"/>
              </a:ext>
            </a:extLst>
          </p:cNvPr>
          <p:cNvSpPr>
            <a:spLocks noGrp="1"/>
          </p:cNvSpPr>
          <p:nvPr>
            <p:ph idx="1"/>
          </p:nvPr>
        </p:nvSpPr>
        <p:spPr>
          <a:xfrm>
            <a:off x="628390" y="1853248"/>
            <a:ext cx="11472942" cy="4195481"/>
          </a:xfrm>
        </p:spPr>
        <p:txBody>
          <a:bodyPr/>
          <a:lstStyle/>
          <a:p>
            <a:pPr algn="just"/>
            <a:r>
              <a:rPr lang="en-GB" dirty="0"/>
              <a:t>"Jurassic World" is a fun, action-packed movie that delivers on the excitement of seeing dinosaurs brought back to life. The visuals and special effects are impressive, making the dinosaur scenes thrilling and intense. However, the story feels predictable at times, relying on a familiar formula from the original "Jurassic Park." The new genetically engineered dinosaur, </a:t>
            </a:r>
            <a:r>
              <a:rPr lang="en-GB" dirty="0" err="1"/>
              <a:t>Indominus</a:t>
            </a:r>
            <a:r>
              <a:rPr lang="en-GB" dirty="0"/>
              <a:t> Rex, adds an interesting twist, but some of the human characters lack depth. Overall, it’s an entertaining film for fans of the franchise and those who love blockbuster action, but it doesn’t quite capture the magic of the original.</a:t>
            </a:r>
            <a:endParaRPr lang="en-PK" dirty="0"/>
          </a:p>
        </p:txBody>
      </p:sp>
      <p:pic>
        <p:nvPicPr>
          <p:cNvPr id="4" name="Picture 3">
            <a:extLst>
              <a:ext uri="{FF2B5EF4-FFF2-40B4-BE49-F238E27FC236}">
                <a16:creationId xmlns:a16="http://schemas.microsoft.com/office/drawing/2014/main" id="{78D41C5F-2C5B-3622-3FF3-0A9A27582990}"/>
              </a:ext>
            </a:extLst>
          </p:cNvPr>
          <p:cNvPicPr>
            <a:picLocks noChangeAspect="1"/>
          </p:cNvPicPr>
          <p:nvPr/>
        </p:nvPicPr>
        <p:blipFill>
          <a:blip r:embed="rId3"/>
          <a:stretch>
            <a:fillRect/>
          </a:stretch>
        </p:blipFill>
        <p:spPr>
          <a:xfrm>
            <a:off x="3423093" y="4157732"/>
            <a:ext cx="5345813" cy="2700268"/>
          </a:xfrm>
          <a:prstGeom prst="rect">
            <a:avLst/>
          </a:prstGeom>
        </p:spPr>
      </p:pic>
      <p:sp>
        <p:nvSpPr>
          <p:cNvPr id="5" name="Date Placeholder 4">
            <a:extLst>
              <a:ext uri="{FF2B5EF4-FFF2-40B4-BE49-F238E27FC236}">
                <a16:creationId xmlns:a16="http://schemas.microsoft.com/office/drawing/2014/main" id="{5A26873F-6F02-4467-33F7-B8440FFB6959}"/>
              </a:ext>
            </a:extLst>
          </p:cNvPr>
          <p:cNvSpPr>
            <a:spLocks noGrp="1"/>
          </p:cNvSpPr>
          <p:nvPr>
            <p:ph type="dt" sz="half" idx="10"/>
          </p:nvPr>
        </p:nvSpPr>
        <p:spPr/>
        <p:txBody>
          <a:bodyPr/>
          <a:lstStyle/>
          <a:p>
            <a:fld id="{E7C9E560-CAC6-46B9-A402-478622C259F6}" type="datetime1">
              <a:rPr lang="en-US" smtClean="0"/>
              <a:t>11/11/2024</a:t>
            </a:fld>
            <a:endParaRPr lang="en-US" dirty="0"/>
          </a:p>
        </p:txBody>
      </p:sp>
      <p:sp>
        <p:nvSpPr>
          <p:cNvPr id="6" name="Footer Placeholder 5">
            <a:extLst>
              <a:ext uri="{FF2B5EF4-FFF2-40B4-BE49-F238E27FC236}">
                <a16:creationId xmlns:a16="http://schemas.microsoft.com/office/drawing/2014/main" id="{4DEB436F-9D50-0642-C31D-013E06FF3E64}"/>
              </a:ext>
            </a:extLst>
          </p:cNvPr>
          <p:cNvSpPr>
            <a:spLocks noGrp="1"/>
          </p:cNvSpPr>
          <p:nvPr>
            <p:ph type="ftr" sz="quarter" idx="11"/>
          </p:nvPr>
        </p:nvSpPr>
        <p:spPr/>
        <p:txBody>
          <a:bodyPr/>
          <a:lstStyle/>
          <a:p>
            <a:r>
              <a:rPr lang="en-US"/>
              <a:t>prepared by zunain ahmed </a:t>
            </a:r>
            <a:endParaRPr lang="en-US" dirty="0"/>
          </a:p>
        </p:txBody>
      </p:sp>
      <p:sp>
        <p:nvSpPr>
          <p:cNvPr id="7" name="Slide Number Placeholder 6">
            <a:extLst>
              <a:ext uri="{FF2B5EF4-FFF2-40B4-BE49-F238E27FC236}">
                <a16:creationId xmlns:a16="http://schemas.microsoft.com/office/drawing/2014/main" id="{C4CAD388-BEEB-FF25-21DB-57D0B06CBE90}"/>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2223943077"/>
      </p:ext>
    </p:extLst>
  </p:cSld>
  <p:clrMapOvr>
    <a:masterClrMapping/>
  </p:clrMapOvr>
  <p:transition spd="slow">
    <p:fade/>
    <p:sndAc>
      <p:stSnd>
        <p:snd r:embed="rId2" name="arrow.wav"/>
      </p:stSnd>
    </p:sndAc>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A09BF-3D11-C733-6F2B-47421892CDA4}"/>
              </a:ext>
            </a:extLst>
          </p:cNvPr>
          <p:cNvSpPr>
            <a:spLocks noGrp="1"/>
          </p:cNvSpPr>
          <p:nvPr>
            <p:ph type="title"/>
          </p:nvPr>
        </p:nvSpPr>
        <p:spPr/>
        <p:txBody>
          <a:bodyPr/>
          <a:lstStyle/>
          <a:p>
            <a:r>
              <a:rPr lang="en-GB" b="1" u="sng" dirty="0"/>
              <a:t>Summary Of Inception:</a:t>
            </a:r>
            <a:endParaRPr lang="en-PK" b="1" u="sng" dirty="0"/>
          </a:p>
        </p:txBody>
      </p:sp>
      <p:sp>
        <p:nvSpPr>
          <p:cNvPr id="3" name="Content Placeholder 2">
            <a:extLst>
              <a:ext uri="{FF2B5EF4-FFF2-40B4-BE49-F238E27FC236}">
                <a16:creationId xmlns:a16="http://schemas.microsoft.com/office/drawing/2014/main" id="{DBD96FA4-1296-8C6F-D3A5-E67963D602AD}"/>
              </a:ext>
            </a:extLst>
          </p:cNvPr>
          <p:cNvSpPr>
            <a:spLocks noGrp="1"/>
          </p:cNvSpPr>
          <p:nvPr>
            <p:ph idx="1"/>
          </p:nvPr>
        </p:nvSpPr>
        <p:spPr>
          <a:xfrm>
            <a:off x="646111" y="1853248"/>
            <a:ext cx="11545889" cy="4195481"/>
          </a:xfrm>
        </p:spPr>
        <p:txBody>
          <a:bodyPr/>
          <a:lstStyle/>
          <a:p>
            <a:pPr algn="just"/>
            <a:r>
              <a:rPr lang="en-GB" dirty="0"/>
              <a:t>"Inception" is a sci-fi thriller about Dom Cobb, a skilled thief who enters people's dreams to steal secrets from their subconscious. He is given a chance to have his criminal record wiped clean if he successfully performs "inception" — planting an idea in someone’s mind without them realising it. Cobb assembles a team to infiltrate the dreams of a businessman’s son, but as they dive deeper into multiple dream levels, the lines between dream and reality blur. The film explores themes of memory, guilt, and the power of the mind, with complex storytelling and mind-bending visuals.</a:t>
            </a:r>
            <a:endParaRPr lang="en-PK" dirty="0"/>
          </a:p>
        </p:txBody>
      </p:sp>
      <p:sp>
        <p:nvSpPr>
          <p:cNvPr id="4" name="Date Placeholder 3">
            <a:extLst>
              <a:ext uri="{FF2B5EF4-FFF2-40B4-BE49-F238E27FC236}">
                <a16:creationId xmlns:a16="http://schemas.microsoft.com/office/drawing/2014/main" id="{C99E7017-7CE1-9D2D-35B2-DADDF68A5EF2}"/>
              </a:ext>
            </a:extLst>
          </p:cNvPr>
          <p:cNvSpPr>
            <a:spLocks noGrp="1"/>
          </p:cNvSpPr>
          <p:nvPr>
            <p:ph type="dt" sz="half" idx="10"/>
          </p:nvPr>
        </p:nvSpPr>
        <p:spPr/>
        <p:txBody>
          <a:bodyPr/>
          <a:lstStyle/>
          <a:p>
            <a:fld id="{FB1621E8-15A6-46F9-BE0C-F29373F23BFA}" type="datetime1">
              <a:rPr lang="en-US" smtClean="0"/>
              <a:t>11/11/2024</a:t>
            </a:fld>
            <a:endParaRPr lang="en-US" dirty="0"/>
          </a:p>
        </p:txBody>
      </p:sp>
      <p:sp>
        <p:nvSpPr>
          <p:cNvPr id="5" name="Footer Placeholder 4">
            <a:extLst>
              <a:ext uri="{FF2B5EF4-FFF2-40B4-BE49-F238E27FC236}">
                <a16:creationId xmlns:a16="http://schemas.microsoft.com/office/drawing/2014/main" id="{4A4B088B-9625-E31F-CA13-049F14E32CB7}"/>
              </a:ext>
            </a:extLst>
          </p:cNvPr>
          <p:cNvSpPr>
            <a:spLocks noGrp="1"/>
          </p:cNvSpPr>
          <p:nvPr>
            <p:ph type="ftr" sz="quarter" idx="11"/>
          </p:nvPr>
        </p:nvSpPr>
        <p:spPr/>
        <p:txBody>
          <a:bodyPr/>
          <a:lstStyle/>
          <a:p>
            <a:r>
              <a:rPr lang="en-US"/>
              <a:t>prepared by zunain ahmed </a:t>
            </a:r>
            <a:endParaRPr lang="en-US" dirty="0"/>
          </a:p>
        </p:txBody>
      </p:sp>
      <p:sp>
        <p:nvSpPr>
          <p:cNvPr id="6" name="Slide Number Placeholder 5">
            <a:extLst>
              <a:ext uri="{FF2B5EF4-FFF2-40B4-BE49-F238E27FC236}">
                <a16:creationId xmlns:a16="http://schemas.microsoft.com/office/drawing/2014/main" id="{A1D9824D-FAEA-3E66-F029-CB17C1BBB541}"/>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2429068214"/>
      </p:ext>
    </p:extLst>
  </p:cSld>
  <p:clrMapOvr>
    <a:masterClrMapping/>
  </p:clrMapOvr>
  <p:transition spd="slow">
    <p:fade/>
    <p:sndAc>
      <p:stSnd>
        <p:snd r:embed="rId2" name="arrow.wav"/>
      </p:stSnd>
    </p:sndAc>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0F9D2-FB23-853B-85BB-B95BE19BC215}"/>
              </a:ext>
            </a:extLst>
          </p:cNvPr>
          <p:cNvSpPr>
            <a:spLocks noGrp="1"/>
          </p:cNvSpPr>
          <p:nvPr>
            <p:ph type="title"/>
          </p:nvPr>
        </p:nvSpPr>
        <p:spPr/>
        <p:txBody>
          <a:bodyPr/>
          <a:lstStyle/>
          <a:p>
            <a:r>
              <a:rPr lang="en-GB" b="1" u="sng" dirty="0">
                <a:solidFill>
                  <a:schemeClr val="tx1">
                    <a:lumMod val="65000"/>
                  </a:schemeClr>
                </a:solidFill>
              </a:rPr>
              <a:t>Personal Review</a:t>
            </a:r>
            <a:r>
              <a:rPr lang="en-GB" b="1" u="sng" dirty="0"/>
              <a:t>:</a:t>
            </a:r>
            <a:endParaRPr lang="en-PK" b="1" u="sng" dirty="0"/>
          </a:p>
        </p:txBody>
      </p:sp>
      <p:sp>
        <p:nvSpPr>
          <p:cNvPr id="3" name="Content Placeholder 2">
            <a:extLst>
              <a:ext uri="{FF2B5EF4-FFF2-40B4-BE49-F238E27FC236}">
                <a16:creationId xmlns:a16="http://schemas.microsoft.com/office/drawing/2014/main" id="{48D8E5BD-C6C3-7C81-ECB2-7FB3C1F10DEE}"/>
              </a:ext>
            </a:extLst>
          </p:cNvPr>
          <p:cNvSpPr>
            <a:spLocks noGrp="1"/>
          </p:cNvSpPr>
          <p:nvPr>
            <p:ph idx="1"/>
          </p:nvPr>
        </p:nvSpPr>
        <p:spPr>
          <a:xfrm>
            <a:off x="852855" y="1853248"/>
            <a:ext cx="11545889" cy="4195481"/>
          </a:xfrm>
        </p:spPr>
        <p:txBody>
          <a:bodyPr/>
          <a:lstStyle/>
          <a:p>
            <a:pPr algn="just"/>
            <a:r>
              <a:rPr lang="en-GB" dirty="0"/>
              <a:t>"Inception" is a clever and mind-bending film that keeps you on the edge of your seat. The concept of entering and manipulating dreams is fascinating, and the story is layered with twists and turns, making it a puzzle to piece together. The direction by Christopher Nolan is exceptional, and the performances, especially by Leonardo DiCaprio, add emotional depth to the complex plot. While the film can be challenging to follow at times due to its intricate narrative, it's rewarding for those who enjoy thought-provoking, visually stunning films. It's a unique experience that leaves you questioning what's real and what's not.</a:t>
            </a:r>
            <a:endParaRPr lang="en-PK" dirty="0"/>
          </a:p>
        </p:txBody>
      </p:sp>
      <p:pic>
        <p:nvPicPr>
          <p:cNvPr id="4" name="Picture 3">
            <a:extLst>
              <a:ext uri="{FF2B5EF4-FFF2-40B4-BE49-F238E27FC236}">
                <a16:creationId xmlns:a16="http://schemas.microsoft.com/office/drawing/2014/main" id="{F9289F9B-AC4C-9C42-6BD0-77AAE036B7E7}"/>
              </a:ext>
            </a:extLst>
          </p:cNvPr>
          <p:cNvPicPr>
            <a:picLocks noChangeAspect="1"/>
          </p:cNvPicPr>
          <p:nvPr/>
        </p:nvPicPr>
        <p:blipFill>
          <a:blip r:embed="rId3"/>
          <a:stretch>
            <a:fillRect/>
          </a:stretch>
        </p:blipFill>
        <p:spPr>
          <a:xfrm>
            <a:off x="3880884" y="4038146"/>
            <a:ext cx="4430232" cy="2819854"/>
          </a:xfrm>
          <a:prstGeom prst="rect">
            <a:avLst/>
          </a:prstGeom>
        </p:spPr>
      </p:pic>
      <p:sp>
        <p:nvSpPr>
          <p:cNvPr id="5" name="Date Placeholder 4">
            <a:extLst>
              <a:ext uri="{FF2B5EF4-FFF2-40B4-BE49-F238E27FC236}">
                <a16:creationId xmlns:a16="http://schemas.microsoft.com/office/drawing/2014/main" id="{6351B5B9-5076-4243-F01E-1EB2CF32DF9C}"/>
              </a:ext>
            </a:extLst>
          </p:cNvPr>
          <p:cNvSpPr>
            <a:spLocks noGrp="1"/>
          </p:cNvSpPr>
          <p:nvPr>
            <p:ph type="dt" sz="half" idx="10"/>
          </p:nvPr>
        </p:nvSpPr>
        <p:spPr/>
        <p:txBody>
          <a:bodyPr/>
          <a:lstStyle/>
          <a:p>
            <a:fld id="{D8A824CE-8143-4FA0-BF75-87FABD42E065}" type="datetime1">
              <a:rPr lang="en-US" smtClean="0"/>
              <a:t>11/11/2024</a:t>
            </a:fld>
            <a:endParaRPr lang="en-US" dirty="0"/>
          </a:p>
        </p:txBody>
      </p:sp>
      <p:sp>
        <p:nvSpPr>
          <p:cNvPr id="6" name="Footer Placeholder 5">
            <a:extLst>
              <a:ext uri="{FF2B5EF4-FFF2-40B4-BE49-F238E27FC236}">
                <a16:creationId xmlns:a16="http://schemas.microsoft.com/office/drawing/2014/main" id="{98A0A438-A9C7-52DA-0048-4F8FF2A3B2F9}"/>
              </a:ext>
            </a:extLst>
          </p:cNvPr>
          <p:cNvSpPr>
            <a:spLocks noGrp="1"/>
          </p:cNvSpPr>
          <p:nvPr>
            <p:ph type="ftr" sz="quarter" idx="11"/>
          </p:nvPr>
        </p:nvSpPr>
        <p:spPr/>
        <p:txBody>
          <a:bodyPr/>
          <a:lstStyle/>
          <a:p>
            <a:r>
              <a:rPr lang="en-US"/>
              <a:t>prepared by zunain ahmed </a:t>
            </a:r>
            <a:endParaRPr lang="en-US" dirty="0"/>
          </a:p>
        </p:txBody>
      </p:sp>
      <p:sp>
        <p:nvSpPr>
          <p:cNvPr id="7" name="Slide Number Placeholder 6">
            <a:extLst>
              <a:ext uri="{FF2B5EF4-FFF2-40B4-BE49-F238E27FC236}">
                <a16:creationId xmlns:a16="http://schemas.microsoft.com/office/drawing/2014/main" id="{AA87AB65-22D9-E2BB-974C-11D9AF2A7B15}"/>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1193925172"/>
      </p:ext>
    </p:extLst>
  </p:cSld>
  <p:clrMapOvr>
    <a:masterClrMapping/>
  </p:clrMapOvr>
  <p:transition spd="slow">
    <p:fade/>
    <p:sndAc>
      <p:stSnd>
        <p:snd r:embed="rId2" name="arrow.wav"/>
      </p:stSnd>
    </p:sndAc>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3F261-0710-46D1-E552-5564EB6A2423}"/>
              </a:ext>
            </a:extLst>
          </p:cNvPr>
          <p:cNvSpPr>
            <a:spLocks noGrp="1"/>
          </p:cNvSpPr>
          <p:nvPr>
            <p:ph type="title"/>
          </p:nvPr>
        </p:nvSpPr>
        <p:spPr/>
        <p:txBody>
          <a:bodyPr/>
          <a:lstStyle/>
          <a:p>
            <a:r>
              <a:rPr lang="en-GB" b="1" u="sng" dirty="0"/>
              <a:t>Summary Of Avatar:</a:t>
            </a:r>
            <a:endParaRPr lang="en-PK" b="1" u="sng" dirty="0"/>
          </a:p>
        </p:txBody>
      </p:sp>
      <p:sp>
        <p:nvSpPr>
          <p:cNvPr id="3" name="Content Placeholder 2">
            <a:extLst>
              <a:ext uri="{FF2B5EF4-FFF2-40B4-BE49-F238E27FC236}">
                <a16:creationId xmlns:a16="http://schemas.microsoft.com/office/drawing/2014/main" id="{2BD67438-2234-C68D-B21B-AC2B6347C1D6}"/>
              </a:ext>
            </a:extLst>
          </p:cNvPr>
          <p:cNvSpPr>
            <a:spLocks noGrp="1"/>
          </p:cNvSpPr>
          <p:nvPr>
            <p:ph idx="1"/>
          </p:nvPr>
        </p:nvSpPr>
        <p:spPr>
          <a:xfrm>
            <a:off x="646111" y="1853248"/>
            <a:ext cx="11545889" cy="4195481"/>
          </a:xfrm>
        </p:spPr>
        <p:txBody>
          <a:bodyPr/>
          <a:lstStyle/>
          <a:p>
            <a:pPr algn="just"/>
            <a:r>
              <a:rPr lang="en-GB" dirty="0"/>
              <a:t>"Avatar" is a sci-fi adventure set on the lush, alien planet of Pandora. The story follows Jake Sully, a paralysed former Marine who takes the place of his deceased twin brother in a project that allows humans to control </a:t>
            </a:r>
            <a:r>
              <a:rPr lang="en-GB" dirty="0" err="1"/>
              <a:t>Na'vi</a:t>
            </a:r>
            <a:r>
              <a:rPr lang="en-GB" dirty="0"/>
              <a:t> avatars to interact with the indigenous people. As Jake gets involved with the </a:t>
            </a:r>
            <a:r>
              <a:rPr lang="en-GB" dirty="0" err="1"/>
              <a:t>Na'vi</a:t>
            </a:r>
            <a:r>
              <a:rPr lang="en-GB" dirty="0"/>
              <a:t> and learns about their way of life, he begins to question the destructive plans of the human corporation exploiting the planet's resources. The movie explores themes of environmentalism, colonialism, and cultural respect, with breathtaking visuals and groundbreaking special effects. It's a visually stunning film that blends action, romance, and a call for ecological awareness.</a:t>
            </a:r>
            <a:endParaRPr lang="en-PK" dirty="0"/>
          </a:p>
        </p:txBody>
      </p:sp>
      <p:sp>
        <p:nvSpPr>
          <p:cNvPr id="4" name="Date Placeholder 3">
            <a:extLst>
              <a:ext uri="{FF2B5EF4-FFF2-40B4-BE49-F238E27FC236}">
                <a16:creationId xmlns:a16="http://schemas.microsoft.com/office/drawing/2014/main" id="{85D9A575-FE3C-6960-5706-40288DA3A31F}"/>
              </a:ext>
            </a:extLst>
          </p:cNvPr>
          <p:cNvSpPr>
            <a:spLocks noGrp="1"/>
          </p:cNvSpPr>
          <p:nvPr>
            <p:ph type="dt" sz="half" idx="10"/>
          </p:nvPr>
        </p:nvSpPr>
        <p:spPr/>
        <p:txBody>
          <a:bodyPr/>
          <a:lstStyle/>
          <a:p>
            <a:fld id="{936A3575-9405-4862-8A46-D368807FD1A5}" type="datetime1">
              <a:rPr lang="en-US" smtClean="0"/>
              <a:t>11/11/2024</a:t>
            </a:fld>
            <a:endParaRPr lang="en-US" dirty="0"/>
          </a:p>
        </p:txBody>
      </p:sp>
      <p:sp>
        <p:nvSpPr>
          <p:cNvPr id="5" name="Footer Placeholder 4">
            <a:extLst>
              <a:ext uri="{FF2B5EF4-FFF2-40B4-BE49-F238E27FC236}">
                <a16:creationId xmlns:a16="http://schemas.microsoft.com/office/drawing/2014/main" id="{6269B4B8-BF93-7E0A-4E53-3F560B5D9D30}"/>
              </a:ext>
            </a:extLst>
          </p:cNvPr>
          <p:cNvSpPr>
            <a:spLocks noGrp="1"/>
          </p:cNvSpPr>
          <p:nvPr>
            <p:ph type="ftr" sz="quarter" idx="11"/>
          </p:nvPr>
        </p:nvSpPr>
        <p:spPr/>
        <p:txBody>
          <a:bodyPr/>
          <a:lstStyle/>
          <a:p>
            <a:r>
              <a:rPr lang="en-US"/>
              <a:t>prepared by zunain ahmed </a:t>
            </a:r>
            <a:endParaRPr lang="en-US" dirty="0"/>
          </a:p>
        </p:txBody>
      </p:sp>
      <p:sp>
        <p:nvSpPr>
          <p:cNvPr id="6" name="Slide Number Placeholder 5">
            <a:extLst>
              <a:ext uri="{FF2B5EF4-FFF2-40B4-BE49-F238E27FC236}">
                <a16:creationId xmlns:a16="http://schemas.microsoft.com/office/drawing/2014/main" id="{8D54DE78-C8A2-82AA-6693-771928A71944}"/>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1737959445"/>
      </p:ext>
    </p:extLst>
  </p:cSld>
  <p:clrMapOvr>
    <a:masterClrMapping/>
  </p:clrMapOvr>
  <p:transition spd="slow">
    <p:fade/>
    <p:sndAc>
      <p:stSnd>
        <p:snd r:embed="rId2" name="arrow.wav"/>
      </p:stSnd>
    </p:sndAc>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573EB-62D6-A36E-9863-F9303AE0AB4C}"/>
              </a:ext>
            </a:extLst>
          </p:cNvPr>
          <p:cNvSpPr>
            <a:spLocks noGrp="1"/>
          </p:cNvSpPr>
          <p:nvPr>
            <p:ph type="title"/>
          </p:nvPr>
        </p:nvSpPr>
        <p:spPr/>
        <p:txBody>
          <a:bodyPr/>
          <a:lstStyle/>
          <a:p>
            <a:r>
              <a:rPr lang="en-GB" b="1" u="sng" dirty="0">
                <a:solidFill>
                  <a:schemeClr val="tx1">
                    <a:lumMod val="65000"/>
                  </a:schemeClr>
                </a:solidFill>
              </a:rPr>
              <a:t>Personal Review:</a:t>
            </a:r>
            <a:endParaRPr lang="en-PK" b="1" u="sng" dirty="0">
              <a:solidFill>
                <a:schemeClr val="tx1">
                  <a:lumMod val="65000"/>
                </a:schemeClr>
              </a:solidFill>
            </a:endParaRPr>
          </a:p>
        </p:txBody>
      </p:sp>
      <p:sp>
        <p:nvSpPr>
          <p:cNvPr id="3" name="Content Placeholder 2">
            <a:extLst>
              <a:ext uri="{FF2B5EF4-FFF2-40B4-BE49-F238E27FC236}">
                <a16:creationId xmlns:a16="http://schemas.microsoft.com/office/drawing/2014/main" id="{678AD2EF-6EEC-CC78-71C6-6E19A5CFDB86}"/>
              </a:ext>
            </a:extLst>
          </p:cNvPr>
          <p:cNvSpPr>
            <a:spLocks noGrp="1"/>
          </p:cNvSpPr>
          <p:nvPr>
            <p:ph idx="1"/>
          </p:nvPr>
        </p:nvSpPr>
        <p:spPr>
          <a:xfrm>
            <a:off x="646111" y="1853248"/>
            <a:ext cx="11545889" cy="4195481"/>
          </a:xfrm>
        </p:spPr>
        <p:txBody>
          <a:bodyPr/>
          <a:lstStyle/>
          <a:p>
            <a:pPr algn="just"/>
            <a:r>
              <a:rPr lang="en-GB" dirty="0"/>
              <a:t>"Avatar" is visually stunning, with groundbreaking special effects and an immersive world that makes Pandora feel alive. The lush landscapes and vibrant colours create a captivating experience. The story, though not entirely original, explores themes of environmentalism and the clash between nature and industrial progress. The film’s characters are a bit one-dimensional, but the emotional connection with the </a:t>
            </a:r>
            <a:r>
              <a:rPr lang="en-GB" dirty="0" err="1"/>
              <a:t>Na’vi</a:t>
            </a:r>
            <a:r>
              <a:rPr lang="en-GB" dirty="0"/>
              <a:t> and their world is powerful. While the plot is familiar, the movie's visuals and action scenes make it an exciting and thought-provoking adventure. It’s a cinematic experience that leaves a lasting impression.</a:t>
            </a:r>
            <a:endParaRPr lang="en-PK" dirty="0"/>
          </a:p>
        </p:txBody>
      </p:sp>
      <p:pic>
        <p:nvPicPr>
          <p:cNvPr id="4" name="Picture 3">
            <a:extLst>
              <a:ext uri="{FF2B5EF4-FFF2-40B4-BE49-F238E27FC236}">
                <a16:creationId xmlns:a16="http://schemas.microsoft.com/office/drawing/2014/main" id="{8E7E0550-3803-CE51-5FBF-5B70258A038E}"/>
              </a:ext>
            </a:extLst>
          </p:cNvPr>
          <p:cNvPicPr>
            <a:picLocks noChangeAspect="1"/>
          </p:cNvPicPr>
          <p:nvPr/>
        </p:nvPicPr>
        <p:blipFill>
          <a:blip r:embed="rId3"/>
          <a:stretch>
            <a:fillRect/>
          </a:stretch>
        </p:blipFill>
        <p:spPr>
          <a:xfrm>
            <a:off x="4328543" y="4006642"/>
            <a:ext cx="4181023" cy="2851358"/>
          </a:xfrm>
          <a:prstGeom prst="rect">
            <a:avLst/>
          </a:prstGeom>
        </p:spPr>
      </p:pic>
      <p:sp>
        <p:nvSpPr>
          <p:cNvPr id="5" name="Date Placeholder 4">
            <a:extLst>
              <a:ext uri="{FF2B5EF4-FFF2-40B4-BE49-F238E27FC236}">
                <a16:creationId xmlns:a16="http://schemas.microsoft.com/office/drawing/2014/main" id="{7F5D2722-6E7F-B972-E385-18DD8EC4D5FA}"/>
              </a:ext>
            </a:extLst>
          </p:cNvPr>
          <p:cNvSpPr>
            <a:spLocks noGrp="1"/>
          </p:cNvSpPr>
          <p:nvPr>
            <p:ph type="dt" sz="half" idx="10"/>
          </p:nvPr>
        </p:nvSpPr>
        <p:spPr/>
        <p:txBody>
          <a:bodyPr/>
          <a:lstStyle/>
          <a:p>
            <a:fld id="{4865D4EA-24AF-43FD-9C8D-11A132425AF7}" type="datetime1">
              <a:rPr lang="en-US" smtClean="0"/>
              <a:t>11/11/2024</a:t>
            </a:fld>
            <a:endParaRPr lang="en-US" dirty="0"/>
          </a:p>
        </p:txBody>
      </p:sp>
      <p:sp>
        <p:nvSpPr>
          <p:cNvPr id="6" name="Footer Placeholder 5">
            <a:extLst>
              <a:ext uri="{FF2B5EF4-FFF2-40B4-BE49-F238E27FC236}">
                <a16:creationId xmlns:a16="http://schemas.microsoft.com/office/drawing/2014/main" id="{DFDBCE0F-B3C4-48E1-83F5-09511AC69B3A}"/>
              </a:ext>
            </a:extLst>
          </p:cNvPr>
          <p:cNvSpPr>
            <a:spLocks noGrp="1"/>
          </p:cNvSpPr>
          <p:nvPr>
            <p:ph type="ftr" sz="quarter" idx="11"/>
          </p:nvPr>
        </p:nvSpPr>
        <p:spPr/>
        <p:txBody>
          <a:bodyPr/>
          <a:lstStyle/>
          <a:p>
            <a:r>
              <a:rPr lang="en-US"/>
              <a:t>prepared by zunain ahmed </a:t>
            </a:r>
            <a:endParaRPr lang="en-US" dirty="0"/>
          </a:p>
        </p:txBody>
      </p:sp>
      <p:sp>
        <p:nvSpPr>
          <p:cNvPr id="7" name="Slide Number Placeholder 6">
            <a:extLst>
              <a:ext uri="{FF2B5EF4-FFF2-40B4-BE49-F238E27FC236}">
                <a16:creationId xmlns:a16="http://schemas.microsoft.com/office/drawing/2014/main" id="{409EFDC4-FDB2-CA66-3F3D-224D9E980B4D}"/>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3032574967"/>
      </p:ext>
    </p:extLst>
  </p:cSld>
  <p:clrMapOvr>
    <a:masterClrMapping/>
  </p:clrMapOvr>
  <p:transition spd="slow">
    <p:fade/>
    <p:sndAc>
      <p:stSnd>
        <p:snd r:embed="rId2" name="arrow.wav"/>
      </p:stSnd>
    </p:sndAc>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CEB77-CCBB-63AB-1D25-5102CD54A9C5}"/>
              </a:ext>
            </a:extLst>
          </p:cNvPr>
          <p:cNvSpPr>
            <a:spLocks noGrp="1"/>
          </p:cNvSpPr>
          <p:nvPr>
            <p:ph type="title"/>
          </p:nvPr>
        </p:nvSpPr>
        <p:spPr/>
        <p:txBody>
          <a:bodyPr/>
          <a:lstStyle/>
          <a:p>
            <a:r>
              <a:rPr lang="en-GB" b="1" u="sng" dirty="0"/>
              <a:t>Summary Of Avengers, Endgame:</a:t>
            </a:r>
            <a:endParaRPr lang="en-PK" b="1" u="sng" dirty="0"/>
          </a:p>
        </p:txBody>
      </p:sp>
      <p:sp>
        <p:nvSpPr>
          <p:cNvPr id="3" name="Content Placeholder 2">
            <a:extLst>
              <a:ext uri="{FF2B5EF4-FFF2-40B4-BE49-F238E27FC236}">
                <a16:creationId xmlns:a16="http://schemas.microsoft.com/office/drawing/2014/main" id="{F145F8F6-9987-0A16-A2D2-0E712515B62A}"/>
              </a:ext>
            </a:extLst>
          </p:cNvPr>
          <p:cNvSpPr>
            <a:spLocks noGrp="1"/>
          </p:cNvSpPr>
          <p:nvPr>
            <p:ph idx="1"/>
          </p:nvPr>
        </p:nvSpPr>
        <p:spPr>
          <a:xfrm>
            <a:off x="646111" y="1587434"/>
            <a:ext cx="11545889" cy="4195481"/>
          </a:xfrm>
        </p:spPr>
        <p:txBody>
          <a:bodyPr/>
          <a:lstStyle/>
          <a:p>
            <a:pPr algn="just"/>
            <a:r>
              <a:rPr lang="en-GB" dirty="0"/>
              <a:t>"Avengers: Endgame" is the epic conclusion to the Marvel Cinematic Universe's Infinity Saga. After the villain </a:t>
            </a:r>
            <a:r>
              <a:rPr lang="en-GB" dirty="0" err="1"/>
              <a:t>Thanos</a:t>
            </a:r>
            <a:r>
              <a:rPr lang="en-GB" dirty="0"/>
              <a:t> wiped out half of all life in the universe using the Infinity Stones, the surviving Avengers come together for a final battle to undo the destruction. The team travels through time to gather the stones before </a:t>
            </a:r>
            <a:r>
              <a:rPr lang="en-GB" dirty="0" err="1"/>
              <a:t>Thanos</a:t>
            </a:r>
            <a:r>
              <a:rPr lang="en-GB" dirty="0"/>
              <a:t> can use them again. Along the way, they confront personal struggles and make huge sacrifices. In the end, they manage to defeat </a:t>
            </a:r>
            <a:r>
              <a:rPr lang="en-GB" dirty="0" err="1"/>
              <a:t>Thanos</a:t>
            </a:r>
            <a:r>
              <a:rPr lang="en-GB" dirty="0"/>
              <a:t>, but at great cost. The movie ties up numerous character arcs and provides a satisfying conclusion to the stories of many beloved heroes.</a:t>
            </a:r>
            <a:endParaRPr lang="en-PK" dirty="0"/>
          </a:p>
        </p:txBody>
      </p:sp>
      <p:sp>
        <p:nvSpPr>
          <p:cNvPr id="4" name="Date Placeholder 3">
            <a:extLst>
              <a:ext uri="{FF2B5EF4-FFF2-40B4-BE49-F238E27FC236}">
                <a16:creationId xmlns:a16="http://schemas.microsoft.com/office/drawing/2014/main" id="{B69DD63F-7F5C-B8E7-C06A-2FA2BEEA3F62}"/>
              </a:ext>
            </a:extLst>
          </p:cNvPr>
          <p:cNvSpPr>
            <a:spLocks noGrp="1"/>
          </p:cNvSpPr>
          <p:nvPr>
            <p:ph type="dt" sz="half" idx="10"/>
          </p:nvPr>
        </p:nvSpPr>
        <p:spPr/>
        <p:txBody>
          <a:bodyPr/>
          <a:lstStyle/>
          <a:p>
            <a:fld id="{A3BAC6EF-DAE7-4201-BEC6-66D69888681F}" type="datetime1">
              <a:rPr lang="en-US" smtClean="0"/>
              <a:t>11/11/2024</a:t>
            </a:fld>
            <a:endParaRPr lang="en-US" dirty="0"/>
          </a:p>
        </p:txBody>
      </p:sp>
      <p:sp>
        <p:nvSpPr>
          <p:cNvPr id="5" name="Footer Placeholder 4">
            <a:extLst>
              <a:ext uri="{FF2B5EF4-FFF2-40B4-BE49-F238E27FC236}">
                <a16:creationId xmlns:a16="http://schemas.microsoft.com/office/drawing/2014/main" id="{396EE539-F89B-2B41-8563-E2CB1C8F397D}"/>
              </a:ext>
            </a:extLst>
          </p:cNvPr>
          <p:cNvSpPr>
            <a:spLocks noGrp="1"/>
          </p:cNvSpPr>
          <p:nvPr>
            <p:ph type="ftr" sz="quarter" idx="11"/>
          </p:nvPr>
        </p:nvSpPr>
        <p:spPr/>
        <p:txBody>
          <a:bodyPr/>
          <a:lstStyle/>
          <a:p>
            <a:r>
              <a:rPr lang="en-US"/>
              <a:t>prepared by zunain ahmed </a:t>
            </a:r>
            <a:endParaRPr lang="en-US" dirty="0"/>
          </a:p>
        </p:txBody>
      </p:sp>
      <p:sp>
        <p:nvSpPr>
          <p:cNvPr id="6" name="Slide Number Placeholder 5">
            <a:extLst>
              <a:ext uri="{FF2B5EF4-FFF2-40B4-BE49-F238E27FC236}">
                <a16:creationId xmlns:a16="http://schemas.microsoft.com/office/drawing/2014/main" id="{4796D8C8-2642-BF0F-3F49-91DE9E8A99C8}"/>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1529448094"/>
      </p:ext>
    </p:extLst>
  </p:cSld>
  <p:clrMapOvr>
    <a:masterClrMapping/>
  </p:clrMapOvr>
  <p:transition spd="slow">
    <p:fade/>
    <p:sndAc>
      <p:stSnd>
        <p:snd r:embed="rId2" name="arrow.wav"/>
      </p:stSnd>
    </p:sndAc>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40F71-DC62-349B-ABB2-5834FD8800CA}"/>
              </a:ext>
            </a:extLst>
          </p:cNvPr>
          <p:cNvSpPr>
            <a:spLocks noGrp="1"/>
          </p:cNvSpPr>
          <p:nvPr>
            <p:ph type="title"/>
          </p:nvPr>
        </p:nvSpPr>
        <p:spPr/>
        <p:txBody>
          <a:bodyPr/>
          <a:lstStyle/>
          <a:p>
            <a:r>
              <a:rPr lang="en-GB" b="1" u="sng" dirty="0">
                <a:solidFill>
                  <a:schemeClr val="tx1">
                    <a:lumMod val="65000"/>
                  </a:schemeClr>
                </a:solidFill>
              </a:rPr>
              <a:t>Personal Review</a:t>
            </a:r>
            <a:r>
              <a:rPr lang="en-GB" b="1" u="sng" dirty="0"/>
              <a:t>:</a:t>
            </a:r>
            <a:endParaRPr lang="en-PK" b="1" u="sng" dirty="0"/>
          </a:p>
        </p:txBody>
      </p:sp>
      <p:sp>
        <p:nvSpPr>
          <p:cNvPr id="3" name="Content Placeholder 2">
            <a:extLst>
              <a:ext uri="{FF2B5EF4-FFF2-40B4-BE49-F238E27FC236}">
                <a16:creationId xmlns:a16="http://schemas.microsoft.com/office/drawing/2014/main" id="{56586182-95E8-EE09-A5EC-DCF0515EDCAD}"/>
              </a:ext>
            </a:extLst>
          </p:cNvPr>
          <p:cNvSpPr>
            <a:spLocks noGrp="1"/>
          </p:cNvSpPr>
          <p:nvPr>
            <p:ph idx="1"/>
          </p:nvPr>
        </p:nvSpPr>
        <p:spPr>
          <a:xfrm>
            <a:off x="646111" y="1996834"/>
            <a:ext cx="11545889" cy="4195481"/>
          </a:xfrm>
        </p:spPr>
        <p:txBody>
          <a:bodyPr/>
          <a:lstStyle/>
          <a:p>
            <a:pPr algn="just"/>
            <a:r>
              <a:rPr lang="en-GB" dirty="0"/>
              <a:t>"Avengers: Endgame" is an incredible and emotional conclusion to over a decade of storytelling in the Marvel Cinematic Universe. It successfully ties up numerous character arcs, with moments of humour, action, and heartbreak. The stakes feel incredibly high, and the time-travel element adds excitement and nostalgia. The film’s final battle is a visual spectacle, and the sacrifices made by key characters, especially Iron Man, give the movie emotional weight. While it’s packed with action, the movie also takes time to give fans closure and a sense of resolution. It’s a satisfying end to an era, with a mix of action, emotion, and fan service that makes it a fitting farewell for many beloved characters.</a:t>
            </a:r>
            <a:endParaRPr lang="en-PK" dirty="0"/>
          </a:p>
        </p:txBody>
      </p:sp>
      <p:pic>
        <p:nvPicPr>
          <p:cNvPr id="4" name="Picture 3">
            <a:extLst>
              <a:ext uri="{FF2B5EF4-FFF2-40B4-BE49-F238E27FC236}">
                <a16:creationId xmlns:a16="http://schemas.microsoft.com/office/drawing/2014/main" id="{7D611756-DCFB-14DB-73D8-980A2BC62E84}"/>
              </a:ext>
            </a:extLst>
          </p:cNvPr>
          <p:cNvPicPr>
            <a:picLocks noChangeAspect="1"/>
          </p:cNvPicPr>
          <p:nvPr/>
        </p:nvPicPr>
        <p:blipFill>
          <a:blip r:embed="rId3"/>
          <a:stretch>
            <a:fillRect/>
          </a:stretch>
        </p:blipFill>
        <p:spPr>
          <a:xfrm>
            <a:off x="4138612" y="4675297"/>
            <a:ext cx="3914776" cy="1955953"/>
          </a:xfrm>
          <a:prstGeom prst="rect">
            <a:avLst/>
          </a:prstGeom>
        </p:spPr>
      </p:pic>
      <p:sp>
        <p:nvSpPr>
          <p:cNvPr id="5" name="Date Placeholder 4">
            <a:extLst>
              <a:ext uri="{FF2B5EF4-FFF2-40B4-BE49-F238E27FC236}">
                <a16:creationId xmlns:a16="http://schemas.microsoft.com/office/drawing/2014/main" id="{95B0DF4B-7997-7FA0-9DD2-105BC6C2C3FA}"/>
              </a:ext>
            </a:extLst>
          </p:cNvPr>
          <p:cNvSpPr>
            <a:spLocks noGrp="1"/>
          </p:cNvSpPr>
          <p:nvPr>
            <p:ph type="dt" sz="half" idx="10"/>
          </p:nvPr>
        </p:nvSpPr>
        <p:spPr/>
        <p:txBody>
          <a:bodyPr/>
          <a:lstStyle/>
          <a:p>
            <a:fld id="{3D4EEF98-7594-46C6-B50B-1BB4C8C574D6}" type="datetime1">
              <a:rPr lang="en-US" smtClean="0"/>
              <a:t>11/11/2024</a:t>
            </a:fld>
            <a:endParaRPr lang="en-US" dirty="0"/>
          </a:p>
        </p:txBody>
      </p:sp>
      <p:sp>
        <p:nvSpPr>
          <p:cNvPr id="6" name="Footer Placeholder 5">
            <a:extLst>
              <a:ext uri="{FF2B5EF4-FFF2-40B4-BE49-F238E27FC236}">
                <a16:creationId xmlns:a16="http://schemas.microsoft.com/office/drawing/2014/main" id="{C78D1C22-D1B5-5278-8A67-2AE0BFDFE770}"/>
              </a:ext>
            </a:extLst>
          </p:cNvPr>
          <p:cNvSpPr>
            <a:spLocks noGrp="1"/>
          </p:cNvSpPr>
          <p:nvPr>
            <p:ph type="ftr" sz="quarter" idx="11"/>
          </p:nvPr>
        </p:nvSpPr>
        <p:spPr/>
        <p:txBody>
          <a:bodyPr/>
          <a:lstStyle/>
          <a:p>
            <a:r>
              <a:rPr lang="en-US"/>
              <a:t>prepared by zunain ahmed </a:t>
            </a:r>
            <a:endParaRPr lang="en-US" dirty="0"/>
          </a:p>
        </p:txBody>
      </p:sp>
      <p:sp>
        <p:nvSpPr>
          <p:cNvPr id="7" name="Slide Number Placeholder 6">
            <a:extLst>
              <a:ext uri="{FF2B5EF4-FFF2-40B4-BE49-F238E27FC236}">
                <a16:creationId xmlns:a16="http://schemas.microsoft.com/office/drawing/2014/main" id="{1BAD67C2-DC1E-05F6-1CC9-5827D3E96DE4}"/>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164302466"/>
      </p:ext>
    </p:extLst>
  </p:cSld>
  <p:clrMapOvr>
    <a:masterClrMapping/>
  </p:clrMapOvr>
  <p:transition spd="slow">
    <p:fade/>
    <p:sndAc>
      <p:stSnd>
        <p:snd r:embed="rId2" name="arrow.wav"/>
      </p:st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348E9-2DA8-5910-7FA8-25808AA843E1}"/>
              </a:ext>
            </a:extLst>
          </p:cNvPr>
          <p:cNvSpPr>
            <a:spLocks noGrp="1"/>
          </p:cNvSpPr>
          <p:nvPr>
            <p:ph type="title"/>
          </p:nvPr>
        </p:nvSpPr>
        <p:spPr/>
        <p:txBody>
          <a:bodyPr/>
          <a:lstStyle/>
          <a:p>
            <a:r>
              <a:rPr lang="en-GB" b="1" u="sng" dirty="0"/>
              <a:t>Movies List:</a:t>
            </a:r>
            <a:endParaRPr lang="en-PK" b="1" u="sng" dirty="0"/>
          </a:p>
        </p:txBody>
      </p:sp>
      <p:sp>
        <p:nvSpPr>
          <p:cNvPr id="3" name="Content Placeholder 2">
            <a:extLst>
              <a:ext uri="{FF2B5EF4-FFF2-40B4-BE49-F238E27FC236}">
                <a16:creationId xmlns:a16="http://schemas.microsoft.com/office/drawing/2014/main" id="{082389AC-B7A3-B103-437A-D7AC077E9C83}"/>
              </a:ext>
            </a:extLst>
          </p:cNvPr>
          <p:cNvSpPr>
            <a:spLocks noGrp="1"/>
          </p:cNvSpPr>
          <p:nvPr>
            <p:ph idx="1"/>
          </p:nvPr>
        </p:nvSpPr>
        <p:spPr/>
        <p:txBody>
          <a:bodyPr>
            <a:normAutofit lnSpcReduction="10000"/>
          </a:bodyPr>
          <a:lstStyle/>
          <a:p>
            <a:pPr marL="457200" indent="-457200">
              <a:buFont typeface="+mj-lt"/>
              <a:buAutoNum type="arabicPeriod"/>
            </a:pPr>
            <a:r>
              <a:rPr lang="en-GB" dirty="0"/>
              <a:t>Green Book.</a:t>
            </a:r>
          </a:p>
          <a:p>
            <a:pPr marL="457200" indent="-457200">
              <a:buFont typeface="+mj-lt"/>
              <a:buAutoNum type="arabicPeriod"/>
            </a:pPr>
            <a:r>
              <a:rPr lang="en-GB" dirty="0"/>
              <a:t>Venom, The Last Dance.</a:t>
            </a:r>
          </a:p>
          <a:p>
            <a:pPr marL="457200" indent="-457200">
              <a:buFont typeface="+mj-lt"/>
              <a:buAutoNum type="arabicPeriod"/>
            </a:pPr>
            <a:r>
              <a:rPr lang="en-GB" dirty="0"/>
              <a:t>Titanic.</a:t>
            </a:r>
          </a:p>
          <a:p>
            <a:pPr marL="457200" indent="-457200">
              <a:buFont typeface="+mj-lt"/>
              <a:buAutoNum type="arabicPeriod"/>
            </a:pPr>
            <a:r>
              <a:rPr lang="en-GB" dirty="0"/>
              <a:t>The Dark Night.</a:t>
            </a:r>
          </a:p>
          <a:p>
            <a:pPr marL="457200" indent="-457200">
              <a:buFont typeface="+mj-lt"/>
              <a:buAutoNum type="arabicPeriod"/>
            </a:pPr>
            <a:r>
              <a:rPr lang="en-GB" dirty="0"/>
              <a:t>Jurassic World.</a:t>
            </a:r>
          </a:p>
          <a:p>
            <a:pPr marL="457200" indent="-457200">
              <a:buFont typeface="+mj-lt"/>
              <a:buAutoNum type="arabicPeriod"/>
            </a:pPr>
            <a:r>
              <a:rPr lang="en-GB" dirty="0"/>
              <a:t>Inception.</a:t>
            </a:r>
          </a:p>
          <a:p>
            <a:pPr marL="457200" indent="-457200">
              <a:buFont typeface="+mj-lt"/>
              <a:buAutoNum type="arabicPeriod"/>
            </a:pPr>
            <a:r>
              <a:rPr lang="en-GB" dirty="0"/>
              <a:t>Avatar.</a:t>
            </a:r>
          </a:p>
          <a:p>
            <a:pPr marL="457200" indent="-457200">
              <a:buFont typeface="+mj-lt"/>
              <a:buAutoNum type="arabicPeriod"/>
            </a:pPr>
            <a:r>
              <a:rPr lang="en-GB" dirty="0"/>
              <a:t>Avengers.</a:t>
            </a:r>
          </a:p>
          <a:p>
            <a:pPr marL="457200" indent="-457200">
              <a:buFont typeface="+mj-lt"/>
              <a:buAutoNum type="arabicPeriod"/>
            </a:pPr>
            <a:r>
              <a:rPr lang="en-GB" dirty="0"/>
              <a:t>Matrix.</a:t>
            </a:r>
          </a:p>
          <a:p>
            <a:pPr marL="457200" indent="-457200">
              <a:buFont typeface="+mj-lt"/>
              <a:buAutoNum type="arabicPeriod"/>
            </a:pPr>
            <a:r>
              <a:rPr lang="en-GB" dirty="0"/>
              <a:t>Parasite.</a:t>
            </a:r>
          </a:p>
        </p:txBody>
      </p:sp>
      <p:sp>
        <p:nvSpPr>
          <p:cNvPr id="4" name="Date Placeholder 3">
            <a:extLst>
              <a:ext uri="{FF2B5EF4-FFF2-40B4-BE49-F238E27FC236}">
                <a16:creationId xmlns:a16="http://schemas.microsoft.com/office/drawing/2014/main" id="{17B9D0EC-4E37-14DF-6106-E3DFA48F08CD}"/>
              </a:ext>
            </a:extLst>
          </p:cNvPr>
          <p:cNvSpPr>
            <a:spLocks noGrp="1"/>
          </p:cNvSpPr>
          <p:nvPr>
            <p:ph type="dt" sz="half" idx="10"/>
          </p:nvPr>
        </p:nvSpPr>
        <p:spPr/>
        <p:txBody>
          <a:bodyPr/>
          <a:lstStyle/>
          <a:p>
            <a:fld id="{E5C635F5-B64E-42EA-B281-73773D3AF9FA}" type="datetime1">
              <a:rPr lang="en-US" smtClean="0"/>
              <a:t>11/11/2024</a:t>
            </a:fld>
            <a:endParaRPr lang="en-US" dirty="0"/>
          </a:p>
        </p:txBody>
      </p:sp>
      <p:sp>
        <p:nvSpPr>
          <p:cNvPr id="5" name="Footer Placeholder 4">
            <a:extLst>
              <a:ext uri="{FF2B5EF4-FFF2-40B4-BE49-F238E27FC236}">
                <a16:creationId xmlns:a16="http://schemas.microsoft.com/office/drawing/2014/main" id="{07A7C340-6EBA-DCBF-F685-6F2F717D617A}"/>
              </a:ext>
            </a:extLst>
          </p:cNvPr>
          <p:cNvSpPr>
            <a:spLocks noGrp="1"/>
          </p:cNvSpPr>
          <p:nvPr>
            <p:ph type="ftr" sz="quarter" idx="11"/>
          </p:nvPr>
        </p:nvSpPr>
        <p:spPr/>
        <p:txBody>
          <a:bodyPr/>
          <a:lstStyle/>
          <a:p>
            <a:r>
              <a:rPr lang="en-US"/>
              <a:t>prepared by zunain ahmed </a:t>
            </a:r>
            <a:endParaRPr lang="en-US" dirty="0"/>
          </a:p>
        </p:txBody>
      </p:sp>
      <p:sp>
        <p:nvSpPr>
          <p:cNvPr id="6" name="Slide Number Placeholder 5">
            <a:extLst>
              <a:ext uri="{FF2B5EF4-FFF2-40B4-BE49-F238E27FC236}">
                <a16:creationId xmlns:a16="http://schemas.microsoft.com/office/drawing/2014/main" id="{4568F7DE-FF8C-EFF3-50B6-CAC87B89B6BE}"/>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3868007978"/>
      </p:ext>
    </p:extLst>
  </p:cSld>
  <p:clrMapOvr>
    <a:masterClrMapping/>
  </p:clrMapOvr>
  <p:transition spd="slow">
    <p:fade/>
    <p:sndAc>
      <p:stSnd>
        <p:snd r:embed="rId2" name="arrow.wav"/>
      </p:stSnd>
    </p:sndAc>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16500-605D-A966-0FD0-2B693C5836F3}"/>
              </a:ext>
            </a:extLst>
          </p:cNvPr>
          <p:cNvSpPr>
            <a:spLocks noGrp="1"/>
          </p:cNvSpPr>
          <p:nvPr>
            <p:ph type="title"/>
          </p:nvPr>
        </p:nvSpPr>
        <p:spPr/>
        <p:txBody>
          <a:bodyPr/>
          <a:lstStyle/>
          <a:p>
            <a:r>
              <a:rPr lang="en-GB" b="1" u="sng" dirty="0"/>
              <a:t>Summary Of Matrix:</a:t>
            </a:r>
            <a:endParaRPr lang="en-PK" b="1" u="sng" dirty="0"/>
          </a:p>
        </p:txBody>
      </p:sp>
      <p:sp>
        <p:nvSpPr>
          <p:cNvPr id="3" name="Content Placeholder 2">
            <a:extLst>
              <a:ext uri="{FF2B5EF4-FFF2-40B4-BE49-F238E27FC236}">
                <a16:creationId xmlns:a16="http://schemas.microsoft.com/office/drawing/2014/main" id="{7CCCB4B2-8D1B-BEF6-A001-99EE296E36E8}"/>
              </a:ext>
            </a:extLst>
          </p:cNvPr>
          <p:cNvSpPr>
            <a:spLocks noGrp="1"/>
          </p:cNvSpPr>
          <p:nvPr>
            <p:ph idx="1"/>
          </p:nvPr>
        </p:nvSpPr>
        <p:spPr>
          <a:xfrm>
            <a:off x="646111" y="1853248"/>
            <a:ext cx="11545889" cy="4195481"/>
          </a:xfrm>
        </p:spPr>
        <p:txBody>
          <a:bodyPr/>
          <a:lstStyle/>
          <a:p>
            <a:pPr algn="just"/>
            <a:r>
              <a:rPr lang="en-GB" dirty="0"/>
              <a:t>"The Matrix" is a sci-fi action film set in a dystopian future where most humans unknowingly live in a simulated reality, created by intelligent machines to control them. The main character, Neo, learns the truth about the Matrix and joins a group of rebels led by Morpheus to fight the machines and free humanity. As Neo discovers his abilities within the Matrix, he becomes the key figure in the battle against the machines. The film explores themes of reality, control, and human consciousness, and is known for its groundbreaking special effects, including the iconic "bullet time" scenes.</a:t>
            </a:r>
            <a:endParaRPr lang="en-PK" dirty="0"/>
          </a:p>
        </p:txBody>
      </p:sp>
      <p:sp>
        <p:nvSpPr>
          <p:cNvPr id="4" name="Date Placeholder 3">
            <a:extLst>
              <a:ext uri="{FF2B5EF4-FFF2-40B4-BE49-F238E27FC236}">
                <a16:creationId xmlns:a16="http://schemas.microsoft.com/office/drawing/2014/main" id="{7073E28C-883D-71F2-A36A-8A996989E94E}"/>
              </a:ext>
            </a:extLst>
          </p:cNvPr>
          <p:cNvSpPr>
            <a:spLocks noGrp="1"/>
          </p:cNvSpPr>
          <p:nvPr>
            <p:ph type="dt" sz="half" idx="10"/>
          </p:nvPr>
        </p:nvSpPr>
        <p:spPr/>
        <p:txBody>
          <a:bodyPr/>
          <a:lstStyle/>
          <a:p>
            <a:fld id="{B1487046-B1F9-4B47-8C8A-93E8980176E1}" type="datetime1">
              <a:rPr lang="en-US" smtClean="0"/>
              <a:t>11/11/2024</a:t>
            </a:fld>
            <a:endParaRPr lang="en-US" dirty="0"/>
          </a:p>
        </p:txBody>
      </p:sp>
      <p:sp>
        <p:nvSpPr>
          <p:cNvPr id="5" name="Footer Placeholder 4">
            <a:extLst>
              <a:ext uri="{FF2B5EF4-FFF2-40B4-BE49-F238E27FC236}">
                <a16:creationId xmlns:a16="http://schemas.microsoft.com/office/drawing/2014/main" id="{1A172299-75A0-7261-CF15-399EAAF24322}"/>
              </a:ext>
            </a:extLst>
          </p:cNvPr>
          <p:cNvSpPr>
            <a:spLocks noGrp="1"/>
          </p:cNvSpPr>
          <p:nvPr>
            <p:ph type="ftr" sz="quarter" idx="11"/>
          </p:nvPr>
        </p:nvSpPr>
        <p:spPr/>
        <p:txBody>
          <a:bodyPr/>
          <a:lstStyle/>
          <a:p>
            <a:r>
              <a:rPr lang="en-US"/>
              <a:t>prepared by zunain ahmed </a:t>
            </a:r>
            <a:endParaRPr lang="en-US" dirty="0"/>
          </a:p>
        </p:txBody>
      </p:sp>
      <p:sp>
        <p:nvSpPr>
          <p:cNvPr id="6" name="Slide Number Placeholder 5">
            <a:extLst>
              <a:ext uri="{FF2B5EF4-FFF2-40B4-BE49-F238E27FC236}">
                <a16:creationId xmlns:a16="http://schemas.microsoft.com/office/drawing/2014/main" id="{C0480430-1B73-AF48-85B7-53F68A58C637}"/>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101925457"/>
      </p:ext>
    </p:extLst>
  </p:cSld>
  <p:clrMapOvr>
    <a:masterClrMapping/>
  </p:clrMapOvr>
  <p:transition spd="slow">
    <p:fade/>
    <p:sndAc>
      <p:stSnd>
        <p:snd r:embed="rId2" name="arrow.wav"/>
      </p:stSnd>
    </p:sndAc>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C47EB-6017-C009-1A87-225C40200ABB}"/>
              </a:ext>
            </a:extLst>
          </p:cNvPr>
          <p:cNvSpPr>
            <a:spLocks noGrp="1"/>
          </p:cNvSpPr>
          <p:nvPr>
            <p:ph type="title"/>
          </p:nvPr>
        </p:nvSpPr>
        <p:spPr/>
        <p:txBody>
          <a:bodyPr/>
          <a:lstStyle/>
          <a:p>
            <a:r>
              <a:rPr lang="en-GB" b="1" u="sng" dirty="0">
                <a:solidFill>
                  <a:schemeClr val="tx1">
                    <a:lumMod val="65000"/>
                  </a:schemeClr>
                </a:solidFill>
              </a:rPr>
              <a:t>Personal Review</a:t>
            </a:r>
            <a:r>
              <a:rPr lang="en-GB" b="1" u="sng" dirty="0"/>
              <a:t>:</a:t>
            </a:r>
            <a:endParaRPr lang="en-PK" b="1" u="sng" dirty="0"/>
          </a:p>
        </p:txBody>
      </p:sp>
      <p:sp>
        <p:nvSpPr>
          <p:cNvPr id="3" name="Content Placeholder 2">
            <a:extLst>
              <a:ext uri="{FF2B5EF4-FFF2-40B4-BE49-F238E27FC236}">
                <a16:creationId xmlns:a16="http://schemas.microsoft.com/office/drawing/2014/main" id="{B4F117AE-A78D-C0F3-7E21-2C37FBB8D486}"/>
              </a:ext>
            </a:extLst>
          </p:cNvPr>
          <p:cNvSpPr>
            <a:spLocks noGrp="1"/>
          </p:cNvSpPr>
          <p:nvPr>
            <p:ph idx="1"/>
          </p:nvPr>
        </p:nvSpPr>
        <p:spPr>
          <a:xfrm>
            <a:off x="595775" y="1807391"/>
            <a:ext cx="11596225" cy="4195481"/>
          </a:xfrm>
        </p:spPr>
        <p:txBody>
          <a:bodyPr/>
          <a:lstStyle/>
          <a:p>
            <a:pPr algn="just"/>
            <a:r>
              <a:rPr lang="en-GB" dirty="0"/>
              <a:t>"The Matrix" is a groundbreaking film that combines action, philosophy, and mind-bending concepts. The idea of a simulated reality controlled by machines is both intriguing and thought-provoking. The movie's special effects, like the iconic "bullet time," were revolutionary for its time and still stand out today. Keanu Reeves as Neo delivers a memorable performance, and the story keeps you questioning the nature of reality. It’s a classic that mixes action-packed sequences with deep, philosophical themes, making it both entertaining and intellectually stimulating. It's one of those films that remains influential and relevant in pop culture.</a:t>
            </a:r>
            <a:endParaRPr lang="en-PK" dirty="0"/>
          </a:p>
        </p:txBody>
      </p:sp>
      <p:pic>
        <p:nvPicPr>
          <p:cNvPr id="4" name="Picture 3">
            <a:extLst>
              <a:ext uri="{FF2B5EF4-FFF2-40B4-BE49-F238E27FC236}">
                <a16:creationId xmlns:a16="http://schemas.microsoft.com/office/drawing/2014/main" id="{15AEAE18-54C6-2191-70DA-A0EFD1405543}"/>
              </a:ext>
            </a:extLst>
          </p:cNvPr>
          <p:cNvPicPr>
            <a:picLocks noChangeAspect="1"/>
          </p:cNvPicPr>
          <p:nvPr/>
        </p:nvPicPr>
        <p:blipFill>
          <a:blip r:embed="rId3"/>
          <a:stretch>
            <a:fillRect/>
          </a:stretch>
        </p:blipFill>
        <p:spPr>
          <a:xfrm>
            <a:off x="4549627" y="4315063"/>
            <a:ext cx="3092745" cy="2542937"/>
          </a:xfrm>
          <a:prstGeom prst="rect">
            <a:avLst/>
          </a:prstGeom>
        </p:spPr>
      </p:pic>
      <p:sp>
        <p:nvSpPr>
          <p:cNvPr id="5" name="Date Placeholder 4">
            <a:extLst>
              <a:ext uri="{FF2B5EF4-FFF2-40B4-BE49-F238E27FC236}">
                <a16:creationId xmlns:a16="http://schemas.microsoft.com/office/drawing/2014/main" id="{3A5658F6-2122-0B81-E7D5-67EFD2B6187A}"/>
              </a:ext>
            </a:extLst>
          </p:cNvPr>
          <p:cNvSpPr>
            <a:spLocks noGrp="1"/>
          </p:cNvSpPr>
          <p:nvPr>
            <p:ph type="dt" sz="half" idx="10"/>
          </p:nvPr>
        </p:nvSpPr>
        <p:spPr/>
        <p:txBody>
          <a:bodyPr/>
          <a:lstStyle/>
          <a:p>
            <a:fld id="{44186018-07FF-463E-A4D0-42A3DE672FAF}" type="datetime1">
              <a:rPr lang="en-US" smtClean="0"/>
              <a:t>11/11/2024</a:t>
            </a:fld>
            <a:endParaRPr lang="en-US" dirty="0"/>
          </a:p>
        </p:txBody>
      </p:sp>
      <p:sp>
        <p:nvSpPr>
          <p:cNvPr id="6" name="Footer Placeholder 5">
            <a:extLst>
              <a:ext uri="{FF2B5EF4-FFF2-40B4-BE49-F238E27FC236}">
                <a16:creationId xmlns:a16="http://schemas.microsoft.com/office/drawing/2014/main" id="{E0C921D0-12B9-C235-59F3-50D162283F03}"/>
              </a:ext>
            </a:extLst>
          </p:cNvPr>
          <p:cNvSpPr>
            <a:spLocks noGrp="1"/>
          </p:cNvSpPr>
          <p:nvPr>
            <p:ph type="ftr" sz="quarter" idx="11"/>
          </p:nvPr>
        </p:nvSpPr>
        <p:spPr/>
        <p:txBody>
          <a:bodyPr/>
          <a:lstStyle/>
          <a:p>
            <a:r>
              <a:rPr lang="en-US"/>
              <a:t>prepared by zunain ahmed </a:t>
            </a:r>
            <a:endParaRPr lang="en-US" dirty="0"/>
          </a:p>
        </p:txBody>
      </p:sp>
      <p:sp>
        <p:nvSpPr>
          <p:cNvPr id="7" name="Slide Number Placeholder 6">
            <a:extLst>
              <a:ext uri="{FF2B5EF4-FFF2-40B4-BE49-F238E27FC236}">
                <a16:creationId xmlns:a16="http://schemas.microsoft.com/office/drawing/2014/main" id="{7A22BF6F-94B9-0CBB-8A17-C867860B158C}"/>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2308966921"/>
      </p:ext>
    </p:extLst>
  </p:cSld>
  <p:clrMapOvr>
    <a:masterClrMapping/>
  </p:clrMapOvr>
  <p:transition spd="slow">
    <p:fade/>
    <p:sndAc>
      <p:stSnd>
        <p:snd r:embed="rId2" name="arrow.wav"/>
      </p:stSnd>
    </p:sndAc>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3594D-942E-DA42-43F5-EAE4331FF7F0}"/>
              </a:ext>
            </a:extLst>
          </p:cNvPr>
          <p:cNvSpPr>
            <a:spLocks noGrp="1"/>
          </p:cNvSpPr>
          <p:nvPr>
            <p:ph type="title"/>
          </p:nvPr>
        </p:nvSpPr>
        <p:spPr/>
        <p:txBody>
          <a:bodyPr/>
          <a:lstStyle/>
          <a:p>
            <a:r>
              <a:rPr lang="en-GB" b="1" u="sng" dirty="0"/>
              <a:t>Summary Of Parasite:</a:t>
            </a:r>
            <a:endParaRPr lang="en-PK" b="1" u="sng" dirty="0"/>
          </a:p>
        </p:txBody>
      </p:sp>
      <p:sp>
        <p:nvSpPr>
          <p:cNvPr id="3" name="Content Placeholder 2">
            <a:extLst>
              <a:ext uri="{FF2B5EF4-FFF2-40B4-BE49-F238E27FC236}">
                <a16:creationId xmlns:a16="http://schemas.microsoft.com/office/drawing/2014/main" id="{9A24541B-926F-CEB8-78C8-F8827CD10CD1}"/>
              </a:ext>
            </a:extLst>
          </p:cNvPr>
          <p:cNvSpPr>
            <a:spLocks noGrp="1"/>
          </p:cNvSpPr>
          <p:nvPr>
            <p:ph idx="1"/>
          </p:nvPr>
        </p:nvSpPr>
        <p:spPr>
          <a:xfrm>
            <a:off x="646111" y="1853248"/>
            <a:ext cx="11545889" cy="4195481"/>
          </a:xfrm>
        </p:spPr>
        <p:txBody>
          <a:bodyPr/>
          <a:lstStyle/>
          <a:p>
            <a:pPr algn="just"/>
            <a:r>
              <a:rPr lang="en-GB" dirty="0"/>
              <a:t>"Parasite" is a dark comedy thriller that explores the class divide in South Korea. It follows the Kim family, who are struggling financially, and their attempt to infiltrate the wealthy Park family's household by securing jobs as tutors and housekeepers. As the Kim family gets deeper into the Park family's lives, secrets are uncovered, leading to unexpected and shocking consequences. The film explores themes of social inequality, greed, and deception, all while blending </a:t>
            </a:r>
            <a:r>
              <a:rPr lang="en-GB" dirty="0" err="1"/>
              <a:t>humor</a:t>
            </a:r>
            <a:r>
              <a:rPr lang="en-GB" dirty="0"/>
              <a:t> with tension and suspense. It won several awards, including the Academy Award for Best Picture, praised for its storytelling, direction, and social commentary.</a:t>
            </a:r>
            <a:endParaRPr lang="en-PK" dirty="0"/>
          </a:p>
        </p:txBody>
      </p:sp>
      <p:sp>
        <p:nvSpPr>
          <p:cNvPr id="4" name="Date Placeholder 3">
            <a:extLst>
              <a:ext uri="{FF2B5EF4-FFF2-40B4-BE49-F238E27FC236}">
                <a16:creationId xmlns:a16="http://schemas.microsoft.com/office/drawing/2014/main" id="{5FD8776B-4F78-74B3-400D-79CF144AAF4E}"/>
              </a:ext>
            </a:extLst>
          </p:cNvPr>
          <p:cNvSpPr>
            <a:spLocks noGrp="1"/>
          </p:cNvSpPr>
          <p:nvPr>
            <p:ph type="dt" sz="half" idx="10"/>
          </p:nvPr>
        </p:nvSpPr>
        <p:spPr/>
        <p:txBody>
          <a:bodyPr/>
          <a:lstStyle/>
          <a:p>
            <a:fld id="{9B1043DA-1B40-4B8F-9138-9E6D8BC3A3BE}" type="datetime1">
              <a:rPr lang="en-US" smtClean="0"/>
              <a:t>11/11/2024</a:t>
            </a:fld>
            <a:endParaRPr lang="en-US" dirty="0"/>
          </a:p>
        </p:txBody>
      </p:sp>
      <p:sp>
        <p:nvSpPr>
          <p:cNvPr id="5" name="Footer Placeholder 4">
            <a:extLst>
              <a:ext uri="{FF2B5EF4-FFF2-40B4-BE49-F238E27FC236}">
                <a16:creationId xmlns:a16="http://schemas.microsoft.com/office/drawing/2014/main" id="{987A075A-3236-EA24-BAC2-FF4D66DD9FCE}"/>
              </a:ext>
            </a:extLst>
          </p:cNvPr>
          <p:cNvSpPr>
            <a:spLocks noGrp="1"/>
          </p:cNvSpPr>
          <p:nvPr>
            <p:ph type="ftr" sz="quarter" idx="11"/>
          </p:nvPr>
        </p:nvSpPr>
        <p:spPr/>
        <p:txBody>
          <a:bodyPr/>
          <a:lstStyle/>
          <a:p>
            <a:r>
              <a:rPr lang="en-US"/>
              <a:t>prepared by zunain ahmed </a:t>
            </a:r>
            <a:endParaRPr lang="en-US" dirty="0"/>
          </a:p>
        </p:txBody>
      </p:sp>
      <p:sp>
        <p:nvSpPr>
          <p:cNvPr id="6" name="Slide Number Placeholder 5">
            <a:extLst>
              <a:ext uri="{FF2B5EF4-FFF2-40B4-BE49-F238E27FC236}">
                <a16:creationId xmlns:a16="http://schemas.microsoft.com/office/drawing/2014/main" id="{5DFBC29B-0A54-6430-7D1E-8B4F42E41378}"/>
              </a:ext>
            </a:extLst>
          </p:cNvPr>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98362613"/>
      </p:ext>
    </p:extLst>
  </p:cSld>
  <p:clrMapOvr>
    <a:masterClrMapping/>
  </p:clrMapOvr>
  <p:transition spd="slow">
    <p:fade/>
    <p:sndAc>
      <p:stSnd>
        <p:snd r:embed="rId2" name="arrow.wav"/>
      </p:stSnd>
    </p:sndAc>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B6D86-132A-4DF5-DF19-A4DA37390F50}"/>
              </a:ext>
            </a:extLst>
          </p:cNvPr>
          <p:cNvSpPr>
            <a:spLocks noGrp="1"/>
          </p:cNvSpPr>
          <p:nvPr>
            <p:ph type="title"/>
          </p:nvPr>
        </p:nvSpPr>
        <p:spPr/>
        <p:txBody>
          <a:bodyPr/>
          <a:lstStyle/>
          <a:p>
            <a:r>
              <a:rPr lang="en-GB" b="1" u="sng" dirty="0">
                <a:solidFill>
                  <a:schemeClr val="tx1">
                    <a:lumMod val="65000"/>
                  </a:schemeClr>
                </a:solidFill>
              </a:rPr>
              <a:t>Personal Review</a:t>
            </a:r>
            <a:r>
              <a:rPr lang="en-GB" b="1" u="sng" dirty="0"/>
              <a:t>:</a:t>
            </a:r>
            <a:endParaRPr lang="en-PK" b="1" u="sng" dirty="0"/>
          </a:p>
        </p:txBody>
      </p:sp>
      <p:sp>
        <p:nvSpPr>
          <p:cNvPr id="3" name="Content Placeholder 2">
            <a:extLst>
              <a:ext uri="{FF2B5EF4-FFF2-40B4-BE49-F238E27FC236}">
                <a16:creationId xmlns:a16="http://schemas.microsoft.com/office/drawing/2014/main" id="{2BAE46CD-1CD6-7DBB-2002-F3795414BA20}"/>
              </a:ext>
            </a:extLst>
          </p:cNvPr>
          <p:cNvSpPr>
            <a:spLocks noGrp="1"/>
          </p:cNvSpPr>
          <p:nvPr>
            <p:ph idx="1"/>
          </p:nvPr>
        </p:nvSpPr>
        <p:spPr>
          <a:xfrm>
            <a:off x="646111" y="1853248"/>
            <a:ext cx="11545890" cy="4195481"/>
          </a:xfrm>
        </p:spPr>
        <p:txBody>
          <a:bodyPr/>
          <a:lstStyle/>
          <a:p>
            <a:pPr algn="just"/>
            <a:r>
              <a:rPr lang="en-GB" dirty="0"/>
              <a:t>"Parasite" is a brilliant and unique film that masterfully blends humour, suspense, and social commentary. The story is cleverly crafted, offering a sharp critique of class inequality, while keeping you hooked with unexpected twists. The characters are complex and relatable, and the film’s direction by Bong Joon-ho is flawless. The way the movie builds tension and drama is remarkable, and it keeps you on the edge of your seat until the very end. It’s thought-provoking, yet highly entertaining, making it deserving of all its praise and awards. A standout film that tackles deep issues with a perfect balance of wit and seriousness.</a:t>
            </a:r>
            <a:endParaRPr lang="en-PK" dirty="0"/>
          </a:p>
        </p:txBody>
      </p:sp>
      <p:pic>
        <p:nvPicPr>
          <p:cNvPr id="4" name="Picture 3">
            <a:extLst>
              <a:ext uri="{FF2B5EF4-FFF2-40B4-BE49-F238E27FC236}">
                <a16:creationId xmlns:a16="http://schemas.microsoft.com/office/drawing/2014/main" id="{70BE3D99-EB0B-5BC1-103E-66E6244C1C0C}"/>
              </a:ext>
            </a:extLst>
          </p:cNvPr>
          <p:cNvPicPr>
            <a:picLocks noChangeAspect="1"/>
          </p:cNvPicPr>
          <p:nvPr/>
        </p:nvPicPr>
        <p:blipFill>
          <a:blip r:embed="rId3"/>
          <a:stretch>
            <a:fillRect/>
          </a:stretch>
        </p:blipFill>
        <p:spPr>
          <a:xfrm>
            <a:off x="4517212" y="4133647"/>
            <a:ext cx="3191393" cy="2724354"/>
          </a:xfrm>
          <a:prstGeom prst="rect">
            <a:avLst/>
          </a:prstGeom>
        </p:spPr>
      </p:pic>
      <p:sp>
        <p:nvSpPr>
          <p:cNvPr id="5" name="Date Placeholder 4">
            <a:extLst>
              <a:ext uri="{FF2B5EF4-FFF2-40B4-BE49-F238E27FC236}">
                <a16:creationId xmlns:a16="http://schemas.microsoft.com/office/drawing/2014/main" id="{B27B5537-8A44-6738-6C90-9E26F3548BAE}"/>
              </a:ext>
            </a:extLst>
          </p:cNvPr>
          <p:cNvSpPr>
            <a:spLocks noGrp="1"/>
          </p:cNvSpPr>
          <p:nvPr>
            <p:ph type="dt" sz="half" idx="10"/>
          </p:nvPr>
        </p:nvSpPr>
        <p:spPr/>
        <p:txBody>
          <a:bodyPr/>
          <a:lstStyle/>
          <a:p>
            <a:fld id="{08416594-E297-4D93-8347-61A862BC4058}" type="datetime1">
              <a:rPr lang="en-US" smtClean="0"/>
              <a:t>11/11/2024</a:t>
            </a:fld>
            <a:endParaRPr lang="en-US" dirty="0"/>
          </a:p>
        </p:txBody>
      </p:sp>
      <p:sp>
        <p:nvSpPr>
          <p:cNvPr id="6" name="Footer Placeholder 5">
            <a:extLst>
              <a:ext uri="{FF2B5EF4-FFF2-40B4-BE49-F238E27FC236}">
                <a16:creationId xmlns:a16="http://schemas.microsoft.com/office/drawing/2014/main" id="{1BEF5CA2-01CD-3674-C2E6-81667E21175A}"/>
              </a:ext>
            </a:extLst>
          </p:cNvPr>
          <p:cNvSpPr>
            <a:spLocks noGrp="1"/>
          </p:cNvSpPr>
          <p:nvPr>
            <p:ph type="ftr" sz="quarter" idx="11"/>
          </p:nvPr>
        </p:nvSpPr>
        <p:spPr/>
        <p:txBody>
          <a:bodyPr/>
          <a:lstStyle/>
          <a:p>
            <a:r>
              <a:rPr lang="en-US"/>
              <a:t>prepared by zunain ahmed </a:t>
            </a:r>
            <a:endParaRPr lang="en-US" dirty="0"/>
          </a:p>
        </p:txBody>
      </p:sp>
      <p:sp>
        <p:nvSpPr>
          <p:cNvPr id="7" name="Slide Number Placeholder 6">
            <a:extLst>
              <a:ext uri="{FF2B5EF4-FFF2-40B4-BE49-F238E27FC236}">
                <a16:creationId xmlns:a16="http://schemas.microsoft.com/office/drawing/2014/main" id="{D7D2270D-F1B3-F0EB-9F6E-CCB27492914F}"/>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37953626"/>
      </p:ext>
    </p:extLst>
  </p:cSld>
  <p:clrMapOvr>
    <a:masterClrMapping/>
  </p:clrMapOvr>
  <p:transition spd="slow">
    <p:fade/>
    <p:sndAc>
      <p:stSnd>
        <p:snd r:embed="rId2" name="arrow.wav"/>
      </p:stSnd>
    </p:sndAc>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A90C973-0ADE-1601-CA33-DDF6B25DD6D6}"/>
              </a:ext>
            </a:extLst>
          </p:cNvPr>
          <p:cNvSpPr txBox="1"/>
          <p:nvPr/>
        </p:nvSpPr>
        <p:spPr>
          <a:xfrm>
            <a:off x="3787849" y="3152001"/>
            <a:ext cx="6098952" cy="553998"/>
          </a:xfrm>
          <a:prstGeom prst="rect">
            <a:avLst/>
          </a:prstGeom>
          <a:noFill/>
        </p:spPr>
        <p:txBody>
          <a:bodyPr wrap="square" anchor="ctr">
            <a:spAutoFit/>
          </a:bodyPr>
          <a:lstStyle/>
          <a:p>
            <a:pPr algn="ctr"/>
            <a:r>
              <a:rPr lang="en-GB" sz="3000" b="1" dirty="0"/>
              <a:t>THANK-YOU………..</a:t>
            </a:r>
            <a:endParaRPr lang="en-PK" sz="3000" b="1" dirty="0"/>
          </a:p>
        </p:txBody>
      </p:sp>
      <p:sp>
        <p:nvSpPr>
          <p:cNvPr id="2" name="Date Placeholder 1">
            <a:extLst>
              <a:ext uri="{FF2B5EF4-FFF2-40B4-BE49-F238E27FC236}">
                <a16:creationId xmlns:a16="http://schemas.microsoft.com/office/drawing/2014/main" id="{1E2E0CB2-C67D-7F69-B5C4-B033695455EA}"/>
              </a:ext>
            </a:extLst>
          </p:cNvPr>
          <p:cNvSpPr>
            <a:spLocks noGrp="1"/>
          </p:cNvSpPr>
          <p:nvPr>
            <p:ph type="dt" sz="half" idx="10"/>
          </p:nvPr>
        </p:nvSpPr>
        <p:spPr/>
        <p:txBody>
          <a:bodyPr/>
          <a:lstStyle/>
          <a:p>
            <a:fld id="{3DF145D3-E15B-4EC8-91AC-C5F4A02F3030}" type="datetime1">
              <a:rPr lang="en-US" smtClean="0"/>
              <a:t>11/11/2024</a:t>
            </a:fld>
            <a:endParaRPr lang="en-US" dirty="0"/>
          </a:p>
        </p:txBody>
      </p:sp>
      <p:sp>
        <p:nvSpPr>
          <p:cNvPr id="3" name="Footer Placeholder 2">
            <a:extLst>
              <a:ext uri="{FF2B5EF4-FFF2-40B4-BE49-F238E27FC236}">
                <a16:creationId xmlns:a16="http://schemas.microsoft.com/office/drawing/2014/main" id="{B9BAB0B3-060A-1878-3EF5-C9E8C27C07EB}"/>
              </a:ext>
            </a:extLst>
          </p:cNvPr>
          <p:cNvSpPr>
            <a:spLocks noGrp="1"/>
          </p:cNvSpPr>
          <p:nvPr>
            <p:ph type="ftr" sz="quarter" idx="11"/>
          </p:nvPr>
        </p:nvSpPr>
        <p:spPr/>
        <p:txBody>
          <a:bodyPr/>
          <a:lstStyle/>
          <a:p>
            <a:r>
              <a:rPr lang="en-US"/>
              <a:t>prepared by zunain ahmed </a:t>
            </a:r>
            <a:endParaRPr lang="en-US" dirty="0"/>
          </a:p>
        </p:txBody>
      </p:sp>
      <p:sp>
        <p:nvSpPr>
          <p:cNvPr id="4" name="Slide Number Placeholder 3">
            <a:extLst>
              <a:ext uri="{FF2B5EF4-FFF2-40B4-BE49-F238E27FC236}">
                <a16:creationId xmlns:a16="http://schemas.microsoft.com/office/drawing/2014/main" id="{271F986E-C9AB-3835-3971-4206B07F3DAE}"/>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2244321278"/>
      </p:ext>
    </p:extLst>
  </p:cSld>
  <p:clrMapOvr>
    <a:masterClrMapping/>
  </p:clrMapOvr>
  <p:transition spd="slow">
    <p:fade/>
    <p:sndAc>
      <p:stSnd>
        <p:snd r:embed="rId2" name="arrow.wav"/>
      </p:stSnd>
    </p:sndAc>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EC9F27-1188-9A8F-E415-C8081262624B}"/>
              </a:ext>
            </a:extLst>
          </p:cNvPr>
          <p:cNvSpPr>
            <a:spLocks noGrp="1"/>
          </p:cNvSpPr>
          <p:nvPr>
            <p:ph type="body" idx="1"/>
          </p:nvPr>
        </p:nvSpPr>
        <p:spPr>
          <a:xfrm>
            <a:off x="632947" y="601662"/>
            <a:ext cx="2946866" cy="1379538"/>
          </a:xfrm>
        </p:spPr>
        <p:txBody>
          <a:bodyPr/>
          <a:lstStyle/>
          <a:p>
            <a:pPr marL="457200" indent="-457200">
              <a:buFont typeface="Arial" panose="020B0604020202020204" pitchFamily="34" charset="0"/>
              <a:buChar char="•"/>
            </a:pPr>
            <a:r>
              <a:rPr lang="en-US" b="1" u="sng" dirty="0">
                <a:solidFill>
                  <a:schemeClr val="accent3">
                    <a:lumMod val="60000"/>
                    <a:lumOff val="40000"/>
                  </a:schemeClr>
                </a:solidFill>
              </a:rPr>
              <a:t>MOVIES</a:t>
            </a:r>
            <a:r>
              <a:rPr lang="en-US" b="1" u="sng" dirty="0"/>
              <a:t> NAME</a:t>
            </a:r>
            <a:endParaRPr lang="en-PK" b="1" u="sng" dirty="0"/>
          </a:p>
        </p:txBody>
      </p:sp>
      <p:sp>
        <p:nvSpPr>
          <p:cNvPr id="6" name="Text Placeholder 5">
            <a:extLst>
              <a:ext uri="{FF2B5EF4-FFF2-40B4-BE49-F238E27FC236}">
                <a16:creationId xmlns:a16="http://schemas.microsoft.com/office/drawing/2014/main" id="{C1018B19-87A0-37CC-A6F2-03BFA30AD160}"/>
              </a:ext>
            </a:extLst>
          </p:cNvPr>
          <p:cNvSpPr>
            <a:spLocks noGrp="1"/>
          </p:cNvSpPr>
          <p:nvPr>
            <p:ph type="body" sz="half" idx="15"/>
          </p:nvPr>
        </p:nvSpPr>
        <p:spPr>
          <a:xfrm>
            <a:off x="652463" y="2303721"/>
            <a:ext cx="2927350" cy="3952617"/>
          </a:xfrm>
        </p:spPr>
        <p:txBody>
          <a:bodyPr/>
          <a:lstStyle/>
          <a:p>
            <a:pPr marL="342900" indent="-342900">
              <a:buFont typeface="+mj-lt"/>
              <a:buAutoNum type="arabicPeriod"/>
            </a:pPr>
            <a:r>
              <a:rPr lang="en-GB" dirty="0"/>
              <a:t>  Green Book.</a:t>
            </a:r>
          </a:p>
          <a:p>
            <a:pPr marL="457200" indent="-457200">
              <a:buFont typeface="+mj-lt"/>
              <a:buAutoNum type="arabicPeriod"/>
            </a:pPr>
            <a:r>
              <a:rPr lang="en-GB" dirty="0"/>
              <a:t>Venom, The Last Dance.</a:t>
            </a:r>
          </a:p>
          <a:p>
            <a:pPr marL="457200" indent="-457200">
              <a:buFont typeface="+mj-lt"/>
              <a:buAutoNum type="arabicPeriod"/>
            </a:pPr>
            <a:r>
              <a:rPr lang="en-GB" dirty="0"/>
              <a:t>Titanic.</a:t>
            </a:r>
          </a:p>
          <a:p>
            <a:pPr marL="457200" indent="-457200">
              <a:buFont typeface="+mj-lt"/>
              <a:buAutoNum type="arabicPeriod"/>
            </a:pPr>
            <a:r>
              <a:rPr lang="en-GB" dirty="0"/>
              <a:t>The Dark Night.</a:t>
            </a:r>
          </a:p>
          <a:p>
            <a:pPr marL="457200" indent="-457200">
              <a:buFont typeface="+mj-lt"/>
              <a:buAutoNum type="arabicPeriod"/>
            </a:pPr>
            <a:r>
              <a:rPr lang="en-GB" dirty="0"/>
              <a:t>Jurassic World.</a:t>
            </a:r>
          </a:p>
          <a:p>
            <a:pPr marL="457200" indent="-457200">
              <a:buFont typeface="+mj-lt"/>
              <a:buAutoNum type="arabicPeriod"/>
            </a:pPr>
            <a:r>
              <a:rPr lang="en-GB" dirty="0"/>
              <a:t>Inception.</a:t>
            </a:r>
          </a:p>
          <a:p>
            <a:pPr marL="457200" indent="-457200">
              <a:buFont typeface="+mj-lt"/>
              <a:buAutoNum type="arabicPeriod"/>
            </a:pPr>
            <a:r>
              <a:rPr lang="en-GB" dirty="0"/>
              <a:t>Avatar.</a:t>
            </a:r>
          </a:p>
          <a:p>
            <a:pPr marL="457200" indent="-457200">
              <a:buFont typeface="+mj-lt"/>
              <a:buAutoNum type="arabicPeriod"/>
            </a:pPr>
            <a:r>
              <a:rPr lang="en-GB" dirty="0"/>
              <a:t>Avengers.</a:t>
            </a:r>
          </a:p>
          <a:p>
            <a:pPr marL="457200" indent="-457200">
              <a:buFont typeface="+mj-lt"/>
              <a:buAutoNum type="arabicPeriod"/>
            </a:pPr>
            <a:r>
              <a:rPr lang="en-GB" dirty="0"/>
              <a:t>Matrix.</a:t>
            </a:r>
          </a:p>
          <a:p>
            <a:pPr marL="457200" indent="-457200">
              <a:buFont typeface="+mj-lt"/>
              <a:buAutoNum type="arabicPeriod"/>
            </a:pPr>
            <a:r>
              <a:rPr lang="en-GB" dirty="0"/>
              <a:t>Parasite.</a:t>
            </a:r>
            <a:endParaRPr lang="en-PK" dirty="0"/>
          </a:p>
        </p:txBody>
      </p:sp>
      <p:sp>
        <p:nvSpPr>
          <p:cNvPr id="4" name="Text Placeholder 3">
            <a:extLst>
              <a:ext uri="{FF2B5EF4-FFF2-40B4-BE49-F238E27FC236}">
                <a16:creationId xmlns:a16="http://schemas.microsoft.com/office/drawing/2014/main" id="{E6C1E25E-99C0-B958-DBD7-56511B184EE3}"/>
              </a:ext>
            </a:extLst>
          </p:cNvPr>
          <p:cNvSpPr>
            <a:spLocks noGrp="1"/>
          </p:cNvSpPr>
          <p:nvPr>
            <p:ph type="body" sz="quarter" idx="3"/>
          </p:nvPr>
        </p:nvSpPr>
        <p:spPr>
          <a:xfrm rot="10800000" flipV="1">
            <a:off x="3883659" y="601662"/>
            <a:ext cx="2936241" cy="1379538"/>
          </a:xfrm>
        </p:spPr>
        <p:txBody>
          <a:bodyPr/>
          <a:lstStyle/>
          <a:p>
            <a:pPr marL="457200" indent="-457200">
              <a:buFont typeface="Arial" panose="020B0604020202020204" pitchFamily="34" charset="0"/>
              <a:buChar char="•"/>
            </a:pPr>
            <a:r>
              <a:rPr lang="en-GB" b="1" u="sng" dirty="0"/>
              <a:t>Genre:</a:t>
            </a:r>
            <a:endParaRPr lang="en-PK" b="1" u="sng" dirty="0"/>
          </a:p>
        </p:txBody>
      </p:sp>
      <p:sp>
        <p:nvSpPr>
          <p:cNvPr id="7" name="Text Placeholder 6">
            <a:extLst>
              <a:ext uri="{FF2B5EF4-FFF2-40B4-BE49-F238E27FC236}">
                <a16:creationId xmlns:a16="http://schemas.microsoft.com/office/drawing/2014/main" id="{4AF1D660-9910-B893-1B48-A9A4D194BF98}"/>
              </a:ext>
            </a:extLst>
          </p:cNvPr>
          <p:cNvSpPr>
            <a:spLocks noGrp="1"/>
          </p:cNvSpPr>
          <p:nvPr>
            <p:ph type="body" sz="half" idx="16"/>
          </p:nvPr>
        </p:nvSpPr>
        <p:spPr>
          <a:xfrm>
            <a:off x="3873106" y="2303721"/>
            <a:ext cx="2946794" cy="3952617"/>
          </a:xfrm>
        </p:spPr>
        <p:txBody>
          <a:bodyPr>
            <a:normAutofit lnSpcReduction="10000"/>
          </a:bodyPr>
          <a:lstStyle/>
          <a:p>
            <a:pPr marL="342900" indent="-342900">
              <a:buFont typeface="+mj-lt"/>
              <a:buAutoNum type="arabicPeriod"/>
            </a:pPr>
            <a:r>
              <a:rPr lang="en-GB" dirty="0"/>
              <a:t>Biography, drama, comedy.</a:t>
            </a:r>
          </a:p>
          <a:p>
            <a:pPr marL="342900" indent="-342900">
              <a:buFont typeface="+mj-lt"/>
              <a:buAutoNum type="arabicPeriod"/>
            </a:pPr>
            <a:r>
              <a:rPr lang="en-GB" dirty="0"/>
              <a:t>Action, science fiction, thriller.</a:t>
            </a:r>
          </a:p>
          <a:p>
            <a:pPr marL="342900" indent="-342900">
              <a:buFont typeface="+mj-lt"/>
              <a:buAutoNum type="arabicPeriod"/>
            </a:pPr>
            <a:r>
              <a:rPr lang="en-GB" dirty="0"/>
              <a:t>Romance, drama.</a:t>
            </a:r>
          </a:p>
          <a:p>
            <a:pPr marL="342900" indent="-342900">
              <a:buFont typeface="+mj-lt"/>
              <a:buAutoNum type="arabicPeriod"/>
            </a:pPr>
            <a:r>
              <a:rPr lang="en-GB" dirty="0"/>
              <a:t>Action, crime, drama.</a:t>
            </a:r>
          </a:p>
          <a:p>
            <a:pPr marL="342900" indent="-342900">
              <a:buFont typeface="+mj-lt"/>
              <a:buAutoNum type="arabicPeriod"/>
            </a:pPr>
            <a:r>
              <a:rPr lang="en-GB" dirty="0"/>
              <a:t>Science fiction, adventure, action.</a:t>
            </a:r>
          </a:p>
          <a:p>
            <a:pPr marL="342900" indent="-342900">
              <a:buFont typeface="+mj-lt"/>
              <a:buAutoNum type="arabicPeriod"/>
            </a:pPr>
            <a:r>
              <a:rPr lang="en-GB" dirty="0"/>
              <a:t>Science fiction, thriller.</a:t>
            </a:r>
          </a:p>
          <a:p>
            <a:pPr marL="342900" indent="-342900">
              <a:buFont typeface="+mj-lt"/>
              <a:buAutoNum type="arabicPeriod"/>
            </a:pPr>
            <a:r>
              <a:rPr lang="en-GB" dirty="0"/>
              <a:t>Adventure, fantasy.</a:t>
            </a:r>
          </a:p>
          <a:p>
            <a:pPr marL="342900" indent="-342900">
              <a:buFont typeface="+mj-lt"/>
              <a:buAutoNum type="arabicPeriod"/>
            </a:pPr>
            <a:r>
              <a:rPr lang="en-GB" dirty="0"/>
              <a:t>Action, adventure, science fiction.</a:t>
            </a:r>
          </a:p>
          <a:p>
            <a:pPr marL="342900" indent="-342900">
              <a:buFont typeface="+mj-lt"/>
              <a:buAutoNum type="arabicPeriod"/>
            </a:pPr>
            <a:r>
              <a:rPr lang="en-GB" dirty="0"/>
              <a:t>Science fiction, action.</a:t>
            </a:r>
          </a:p>
          <a:p>
            <a:pPr marL="342900" indent="-342900">
              <a:buFont typeface="+mj-lt"/>
              <a:buAutoNum type="arabicPeriod"/>
            </a:pPr>
            <a:r>
              <a:rPr lang="en-GB" dirty="0"/>
              <a:t>Thriller, drama.</a:t>
            </a:r>
            <a:endParaRPr lang="en-PK" dirty="0"/>
          </a:p>
        </p:txBody>
      </p:sp>
      <p:sp>
        <p:nvSpPr>
          <p:cNvPr id="5" name="Text Placeholder 4">
            <a:extLst>
              <a:ext uri="{FF2B5EF4-FFF2-40B4-BE49-F238E27FC236}">
                <a16:creationId xmlns:a16="http://schemas.microsoft.com/office/drawing/2014/main" id="{6CDFE73E-AB77-D1F0-B37B-0659C04DD76E}"/>
              </a:ext>
            </a:extLst>
          </p:cNvPr>
          <p:cNvSpPr>
            <a:spLocks noGrp="1"/>
          </p:cNvSpPr>
          <p:nvPr>
            <p:ph type="body" sz="quarter" idx="13"/>
          </p:nvPr>
        </p:nvSpPr>
        <p:spPr>
          <a:xfrm rot="10800000" flipV="1">
            <a:off x="7124700" y="601662"/>
            <a:ext cx="2932113" cy="1379538"/>
          </a:xfrm>
        </p:spPr>
        <p:txBody>
          <a:bodyPr/>
          <a:lstStyle/>
          <a:p>
            <a:pPr marL="342900" indent="-342900">
              <a:buFont typeface="Arial" panose="020B0604020202020204" pitchFamily="34" charset="0"/>
              <a:buChar char="•"/>
            </a:pPr>
            <a:r>
              <a:rPr lang="en-GB" b="1" u="sng" dirty="0"/>
              <a:t>IMDB Rating:</a:t>
            </a:r>
            <a:endParaRPr lang="en-PK" b="1" u="sng" dirty="0"/>
          </a:p>
        </p:txBody>
      </p:sp>
      <p:sp>
        <p:nvSpPr>
          <p:cNvPr id="8" name="Text Placeholder 7">
            <a:extLst>
              <a:ext uri="{FF2B5EF4-FFF2-40B4-BE49-F238E27FC236}">
                <a16:creationId xmlns:a16="http://schemas.microsoft.com/office/drawing/2014/main" id="{DAD5BD93-CF46-A618-129E-99224E0F276E}"/>
              </a:ext>
            </a:extLst>
          </p:cNvPr>
          <p:cNvSpPr>
            <a:spLocks noGrp="1"/>
          </p:cNvSpPr>
          <p:nvPr>
            <p:ph type="body" sz="half" idx="17"/>
          </p:nvPr>
        </p:nvSpPr>
        <p:spPr>
          <a:xfrm>
            <a:off x="7124700" y="2303721"/>
            <a:ext cx="2932113" cy="3952617"/>
          </a:xfrm>
        </p:spPr>
        <p:txBody>
          <a:bodyPr/>
          <a:lstStyle/>
          <a:p>
            <a:pPr marL="342900" indent="-342900">
              <a:buFont typeface="+mj-lt"/>
              <a:buAutoNum type="arabicPeriod"/>
            </a:pPr>
            <a:r>
              <a:rPr lang="en-GB" dirty="0"/>
              <a:t>8.2</a:t>
            </a:r>
          </a:p>
          <a:p>
            <a:pPr marL="342900" indent="-342900">
              <a:buFont typeface="+mj-lt"/>
              <a:buAutoNum type="arabicPeriod"/>
            </a:pPr>
            <a:r>
              <a:rPr lang="en-GB" dirty="0"/>
              <a:t>5.9</a:t>
            </a:r>
          </a:p>
          <a:p>
            <a:pPr marL="342900" indent="-342900">
              <a:buFont typeface="+mj-lt"/>
              <a:buAutoNum type="arabicPeriod"/>
            </a:pPr>
            <a:r>
              <a:rPr lang="en-GB" dirty="0"/>
              <a:t>7.9</a:t>
            </a:r>
          </a:p>
          <a:p>
            <a:pPr marL="342900" indent="-342900">
              <a:buFont typeface="+mj-lt"/>
              <a:buAutoNum type="arabicPeriod"/>
            </a:pPr>
            <a:r>
              <a:rPr lang="en-GB" dirty="0"/>
              <a:t>9</a:t>
            </a:r>
          </a:p>
          <a:p>
            <a:pPr marL="342900" indent="-342900">
              <a:buFont typeface="+mj-lt"/>
              <a:buAutoNum type="arabicPeriod"/>
            </a:pPr>
            <a:r>
              <a:rPr lang="en-GB" dirty="0"/>
              <a:t>6.9</a:t>
            </a:r>
          </a:p>
          <a:p>
            <a:pPr marL="342900" indent="-342900">
              <a:buFont typeface="+mj-lt"/>
              <a:buAutoNum type="arabicPeriod"/>
            </a:pPr>
            <a:r>
              <a:rPr lang="en-GB" dirty="0"/>
              <a:t>8.8</a:t>
            </a:r>
          </a:p>
          <a:p>
            <a:pPr marL="342900" indent="-342900">
              <a:buFont typeface="+mj-lt"/>
              <a:buAutoNum type="arabicPeriod"/>
            </a:pPr>
            <a:r>
              <a:rPr lang="en-GB" dirty="0"/>
              <a:t>7.8</a:t>
            </a:r>
          </a:p>
          <a:p>
            <a:pPr marL="342900" indent="-342900">
              <a:buFont typeface="+mj-lt"/>
              <a:buAutoNum type="arabicPeriod"/>
            </a:pPr>
            <a:r>
              <a:rPr lang="en-GB" dirty="0"/>
              <a:t>8.4</a:t>
            </a:r>
          </a:p>
          <a:p>
            <a:pPr marL="342900" indent="-342900">
              <a:buFont typeface="+mj-lt"/>
              <a:buAutoNum type="arabicPeriod"/>
            </a:pPr>
            <a:r>
              <a:rPr lang="en-GB" dirty="0"/>
              <a:t>8.7</a:t>
            </a:r>
          </a:p>
          <a:p>
            <a:pPr marL="342900" indent="-342900">
              <a:buFont typeface="+mj-lt"/>
              <a:buAutoNum type="arabicPeriod"/>
            </a:pPr>
            <a:r>
              <a:rPr lang="en-GB" dirty="0"/>
              <a:t>8.5</a:t>
            </a:r>
            <a:endParaRPr lang="en-PK" dirty="0"/>
          </a:p>
        </p:txBody>
      </p:sp>
      <p:sp>
        <p:nvSpPr>
          <p:cNvPr id="2" name="Date Placeholder 1">
            <a:extLst>
              <a:ext uri="{FF2B5EF4-FFF2-40B4-BE49-F238E27FC236}">
                <a16:creationId xmlns:a16="http://schemas.microsoft.com/office/drawing/2014/main" id="{658DF74C-FFD6-AD9F-6D42-82535E3717EB}"/>
              </a:ext>
            </a:extLst>
          </p:cNvPr>
          <p:cNvSpPr>
            <a:spLocks noGrp="1"/>
          </p:cNvSpPr>
          <p:nvPr>
            <p:ph type="dt" sz="half" idx="10"/>
          </p:nvPr>
        </p:nvSpPr>
        <p:spPr/>
        <p:txBody>
          <a:bodyPr/>
          <a:lstStyle/>
          <a:p>
            <a:fld id="{68098DC2-EC79-4591-A5BF-17EE2DFA7FD8}" type="datetime1">
              <a:rPr lang="en-US" smtClean="0"/>
              <a:t>11/11/2024</a:t>
            </a:fld>
            <a:endParaRPr lang="en-US" dirty="0"/>
          </a:p>
        </p:txBody>
      </p:sp>
      <p:sp>
        <p:nvSpPr>
          <p:cNvPr id="9" name="Footer Placeholder 8">
            <a:extLst>
              <a:ext uri="{FF2B5EF4-FFF2-40B4-BE49-F238E27FC236}">
                <a16:creationId xmlns:a16="http://schemas.microsoft.com/office/drawing/2014/main" id="{76147AB5-9DAB-A0F4-C2BC-72F0817B8B64}"/>
              </a:ext>
            </a:extLst>
          </p:cNvPr>
          <p:cNvSpPr>
            <a:spLocks noGrp="1"/>
          </p:cNvSpPr>
          <p:nvPr>
            <p:ph type="ftr" sz="quarter" idx="11"/>
          </p:nvPr>
        </p:nvSpPr>
        <p:spPr/>
        <p:txBody>
          <a:bodyPr/>
          <a:lstStyle/>
          <a:p>
            <a:r>
              <a:rPr lang="en-US"/>
              <a:t>prepared by zunain ahmed </a:t>
            </a:r>
            <a:endParaRPr lang="en-US" dirty="0"/>
          </a:p>
        </p:txBody>
      </p:sp>
      <p:sp>
        <p:nvSpPr>
          <p:cNvPr id="10" name="Slide Number Placeholder 9">
            <a:extLst>
              <a:ext uri="{FF2B5EF4-FFF2-40B4-BE49-F238E27FC236}">
                <a16:creationId xmlns:a16="http://schemas.microsoft.com/office/drawing/2014/main" id="{4A95F603-61CC-E4CA-D3CE-7D04FDBA6172}"/>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2701557099"/>
      </p:ext>
    </p:extLst>
  </p:cSld>
  <p:clrMapOvr>
    <a:masterClrMapping/>
  </p:clrMapOvr>
  <p:transition spd="slow">
    <p:fade/>
    <p:sndAc>
      <p:stSnd>
        <p:snd r:embed="rId2" name="arrow.wav"/>
      </p:stSnd>
    </p:sndAc>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DCBEF-35B6-779E-4E0D-3D71F824066A}"/>
              </a:ext>
            </a:extLst>
          </p:cNvPr>
          <p:cNvSpPr>
            <a:spLocks noGrp="1"/>
          </p:cNvSpPr>
          <p:nvPr>
            <p:ph type="title"/>
          </p:nvPr>
        </p:nvSpPr>
        <p:spPr/>
        <p:txBody>
          <a:bodyPr/>
          <a:lstStyle/>
          <a:p>
            <a:pPr marL="742950" indent="-742950">
              <a:buFont typeface="+mj-lt"/>
              <a:buAutoNum type="arabicPeriod"/>
            </a:pPr>
            <a:r>
              <a:rPr lang="en-GB" b="1" u="sng" dirty="0">
                <a:solidFill>
                  <a:schemeClr val="accent3">
                    <a:lumMod val="60000"/>
                    <a:lumOff val="40000"/>
                  </a:schemeClr>
                </a:solidFill>
              </a:rPr>
              <a:t>Summary Of Green Book:</a:t>
            </a:r>
            <a:endParaRPr lang="en-PK" b="1" u="sng" dirty="0">
              <a:solidFill>
                <a:schemeClr val="accent3">
                  <a:lumMod val="60000"/>
                  <a:lumOff val="40000"/>
                </a:schemeClr>
              </a:solidFill>
            </a:endParaRPr>
          </a:p>
        </p:txBody>
      </p:sp>
      <p:sp>
        <p:nvSpPr>
          <p:cNvPr id="3" name="Text Placeholder 2">
            <a:extLst>
              <a:ext uri="{FF2B5EF4-FFF2-40B4-BE49-F238E27FC236}">
                <a16:creationId xmlns:a16="http://schemas.microsoft.com/office/drawing/2014/main" id="{701DAE15-E96E-57F7-717A-73AEEBCD28D6}"/>
              </a:ext>
            </a:extLst>
          </p:cNvPr>
          <p:cNvSpPr>
            <a:spLocks noGrp="1"/>
          </p:cNvSpPr>
          <p:nvPr>
            <p:ph idx="1"/>
          </p:nvPr>
        </p:nvSpPr>
        <p:spPr>
          <a:xfrm>
            <a:off x="646111" y="1853248"/>
            <a:ext cx="11545889" cy="4195481"/>
          </a:xfrm>
        </p:spPr>
        <p:txBody>
          <a:bodyPr/>
          <a:lstStyle/>
          <a:p>
            <a:pPr algn="just"/>
            <a:r>
              <a:rPr lang="en-GB" dirty="0"/>
              <a:t>"Green Book" is a movie about an unlikely friendship between Tony Lip, a working-class Italian-American bouncer, and Dr. Don Shirley, a sophisticated African-American pianist. Set in the 1960s during a music tour in the racially segregated Southern United States, Tony becomes Dr. Shirley’s driver and bodyguard. Throughout the journey, they face racism and prejudice, but also share moments of humour and connection. The trip changes both of them, breaking down barriers and forming a deep bond despite their differences. The film is based on a true story.</a:t>
            </a:r>
            <a:endParaRPr lang="en-PK" dirty="0"/>
          </a:p>
        </p:txBody>
      </p:sp>
      <p:sp>
        <p:nvSpPr>
          <p:cNvPr id="4" name="Date Placeholder 3">
            <a:extLst>
              <a:ext uri="{FF2B5EF4-FFF2-40B4-BE49-F238E27FC236}">
                <a16:creationId xmlns:a16="http://schemas.microsoft.com/office/drawing/2014/main" id="{C3E18153-23F5-73B3-F924-81FEEEBEB525}"/>
              </a:ext>
            </a:extLst>
          </p:cNvPr>
          <p:cNvSpPr>
            <a:spLocks noGrp="1"/>
          </p:cNvSpPr>
          <p:nvPr>
            <p:ph type="dt" sz="half" idx="10"/>
          </p:nvPr>
        </p:nvSpPr>
        <p:spPr/>
        <p:txBody>
          <a:bodyPr/>
          <a:lstStyle/>
          <a:p>
            <a:fld id="{87F01809-1439-431F-80B2-A2E6EFDCC851}" type="datetime1">
              <a:rPr lang="en-US" smtClean="0"/>
              <a:t>11/11/2024</a:t>
            </a:fld>
            <a:endParaRPr lang="en-US" dirty="0"/>
          </a:p>
        </p:txBody>
      </p:sp>
      <p:sp>
        <p:nvSpPr>
          <p:cNvPr id="5" name="Footer Placeholder 4">
            <a:extLst>
              <a:ext uri="{FF2B5EF4-FFF2-40B4-BE49-F238E27FC236}">
                <a16:creationId xmlns:a16="http://schemas.microsoft.com/office/drawing/2014/main" id="{8ABB9DC0-8D28-3975-7D33-797C1CA83D9D}"/>
              </a:ext>
            </a:extLst>
          </p:cNvPr>
          <p:cNvSpPr>
            <a:spLocks noGrp="1"/>
          </p:cNvSpPr>
          <p:nvPr>
            <p:ph type="ftr" sz="quarter" idx="11"/>
          </p:nvPr>
        </p:nvSpPr>
        <p:spPr/>
        <p:txBody>
          <a:bodyPr/>
          <a:lstStyle/>
          <a:p>
            <a:r>
              <a:rPr lang="en-US"/>
              <a:t>prepared by zunain ahmed </a:t>
            </a:r>
            <a:endParaRPr lang="en-US" dirty="0"/>
          </a:p>
        </p:txBody>
      </p:sp>
      <p:sp>
        <p:nvSpPr>
          <p:cNvPr id="6" name="Slide Number Placeholder 5">
            <a:extLst>
              <a:ext uri="{FF2B5EF4-FFF2-40B4-BE49-F238E27FC236}">
                <a16:creationId xmlns:a16="http://schemas.microsoft.com/office/drawing/2014/main" id="{5036FE6C-2263-550C-C421-1D71AB884413}"/>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809548468"/>
      </p:ext>
    </p:extLst>
  </p:cSld>
  <p:clrMapOvr>
    <a:masterClrMapping/>
  </p:clrMapOvr>
  <p:transition spd="slow">
    <p:fade/>
    <p:sndAc>
      <p:stSnd>
        <p:snd r:embed="rId2" name="arrow.wav"/>
      </p:stSnd>
    </p:sndAc>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E8C39-4233-DDB1-801E-F053A71996F3}"/>
              </a:ext>
            </a:extLst>
          </p:cNvPr>
          <p:cNvSpPr>
            <a:spLocks noGrp="1"/>
          </p:cNvSpPr>
          <p:nvPr>
            <p:ph type="title"/>
          </p:nvPr>
        </p:nvSpPr>
        <p:spPr/>
        <p:txBody>
          <a:bodyPr/>
          <a:lstStyle/>
          <a:p>
            <a:r>
              <a:rPr lang="en-GB" b="1" u="sng" dirty="0">
                <a:solidFill>
                  <a:schemeClr val="tx1">
                    <a:lumMod val="65000"/>
                  </a:schemeClr>
                </a:solidFill>
              </a:rPr>
              <a:t>Personal Review</a:t>
            </a:r>
            <a:r>
              <a:rPr lang="en-GB" b="1" u="sng" dirty="0"/>
              <a:t>:</a:t>
            </a:r>
            <a:endParaRPr lang="en-PK" b="1" u="sng" dirty="0"/>
          </a:p>
        </p:txBody>
      </p:sp>
      <p:sp>
        <p:nvSpPr>
          <p:cNvPr id="3" name="Content Placeholder 2">
            <a:extLst>
              <a:ext uri="{FF2B5EF4-FFF2-40B4-BE49-F238E27FC236}">
                <a16:creationId xmlns:a16="http://schemas.microsoft.com/office/drawing/2014/main" id="{067AEB37-5107-46EA-BA17-98554243E02E}"/>
              </a:ext>
            </a:extLst>
          </p:cNvPr>
          <p:cNvSpPr>
            <a:spLocks noGrp="1"/>
          </p:cNvSpPr>
          <p:nvPr>
            <p:ph idx="1"/>
          </p:nvPr>
        </p:nvSpPr>
        <p:spPr>
          <a:xfrm>
            <a:off x="527971" y="1713666"/>
            <a:ext cx="11664029" cy="4195481"/>
          </a:xfrm>
        </p:spPr>
        <p:txBody>
          <a:bodyPr/>
          <a:lstStyle/>
          <a:p>
            <a:pPr algn="just"/>
            <a:r>
              <a:rPr lang="en-GB" dirty="0"/>
              <a:t>"Green Book" is a heartwarming and enjoyable movie with strong performances by the lead actors. It tackles serious issues like racism in a way that's both emotional and up lifting. The chemistry between the characters makes it fun to watch, blending humour with meaningful moments. While the story may seem simplified for Hollywood, it's a feel-good film that leaves you with a positive message about friendship and understanding. </a:t>
            </a:r>
          </a:p>
        </p:txBody>
      </p:sp>
      <p:pic>
        <p:nvPicPr>
          <p:cNvPr id="4" name="Picture 3">
            <a:extLst>
              <a:ext uri="{FF2B5EF4-FFF2-40B4-BE49-F238E27FC236}">
                <a16:creationId xmlns:a16="http://schemas.microsoft.com/office/drawing/2014/main" id="{746956F8-FAB3-0CC4-AF8A-82762C29EDDE}"/>
              </a:ext>
            </a:extLst>
          </p:cNvPr>
          <p:cNvPicPr>
            <a:picLocks noChangeAspect="1"/>
          </p:cNvPicPr>
          <p:nvPr/>
        </p:nvPicPr>
        <p:blipFill>
          <a:blip r:embed="rId3"/>
          <a:stretch>
            <a:fillRect/>
          </a:stretch>
        </p:blipFill>
        <p:spPr>
          <a:xfrm rot="10800000" flipH="1" flipV="1">
            <a:off x="3303921" y="4114800"/>
            <a:ext cx="4379989" cy="2731060"/>
          </a:xfrm>
          <a:prstGeom prst="rect">
            <a:avLst/>
          </a:prstGeom>
        </p:spPr>
      </p:pic>
      <p:sp>
        <p:nvSpPr>
          <p:cNvPr id="5" name="Date Placeholder 4">
            <a:extLst>
              <a:ext uri="{FF2B5EF4-FFF2-40B4-BE49-F238E27FC236}">
                <a16:creationId xmlns:a16="http://schemas.microsoft.com/office/drawing/2014/main" id="{9FB69D73-4783-A388-FA78-6648872F9851}"/>
              </a:ext>
            </a:extLst>
          </p:cNvPr>
          <p:cNvSpPr>
            <a:spLocks noGrp="1"/>
          </p:cNvSpPr>
          <p:nvPr>
            <p:ph type="dt" sz="half" idx="10"/>
          </p:nvPr>
        </p:nvSpPr>
        <p:spPr/>
        <p:txBody>
          <a:bodyPr/>
          <a:lstStyle/>
          <a:p>
            <a:fld id="{809816AD-CD29-4F11-85B9-D50B215B695F}" type="datetime1">
              <a:rPr lang="en-US" smtClean="0"/>
              <a:t>11/11/2024</a:t>
            </a:fld>
            <a:endParaRPr lang="en-US" dirty="0"/>
          </a:p>
        </p:txBody>
      </p:sp>
      <p:sp>
        <p:nvSpPr>
          <p:cNvPr id="6" name="Footer Placeholder 5">
            <a:extLst>
              <a:ext uri="{FF2B5EF4-FFF2-40B4-BE49-F238E27FC236}">
                <a16:creationId xmlns:a16="http://schemas.microsoft.com/office/drawing/2014/main" id="{C65318BE-04F6-DDCB-7866-556A049C6660}"/>
              </a:ext>
            </a:extLst>
          </p:cNvPr>
          <p:cNvSpPr>
            <a:spLocks noGrp="1"/>
          </p:cNvSpPr>
          <p:nvPr>
            <p:ph type="ftr" sz="quarter" idx="11"/>
          </p:nvPr>
        </p:nvSpPr>
        <p:spPr/>
        <p:txBody>
          <a:bodyPr/>
          <a:lstStyle/>
          <a:p>
            <a:r>
              <a:rPr lang="en-US"/>
              <a:t>prepared by zunain ahmed </a:t>
            </a:r>
            <a:endParaRPr lang="en-US" dirty="0"/>
          </a:p>
        </p:txBody>
      </p:sp>
      <p:sp>
        <p:nvSpPr>
          <p:cNvPr id="7" name="Slide Number Placeholder 6">
            <a:extLst>
              <a:ext uri="{FF2B5EF4-FFF2-40B4-BE49-F238E27FC236}">
                <a16:creationId xmlns:a16="http://schemas.microsoft.com/office/drawing/2014/main" id="{523F321A-798C-CA0B-B972-428A3368D1AB}"/>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30959465"/>
      </p:ext>
    </p:extLst>
  </p:cSld>
  <p:clrMapOvr>
    <a:masterClrMapping/>
  </p:clrMapOvr>
  <p:transition spd="slow">
    <p:fade/>
    <p:sndAc>
      <p:stSnd>
        <p:snd r:embed="rId2" name="arrow.wav"/>
      </p:stSnd>
    </p:sndAc>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206F9-6777-0915-DFB8-D25E632DCB4B}"/>
              </a:ext>
            </a:extLst>
          </p:cNvPr>
          <p:cNvSpPr>
            <a:spLocks noGrp="1"/>
          </p:cNvSpPr>
          <p:nvPr>
            <p:ph type="title"/>
          </p:nvPr>
        </p:nvSpPr>
        <p:spPr/>
        <p:txBody>
          <a:bodyPr/>
          <a:lstStyle/>
          <a:p>
            <a:pPr marL="742950" indent="-742950">
              <a:buFont typeface="+mj-lt"/>
              <a:buAutoNum type="arabicPeriod"/>
            </a:pPr>
            <a:r>
              <a:rPr lang="en-GB" b="1" u="sng" dirty="0"/>
              <a:t>Summary Of Venom, The Last Dance:</a:t>
            </a:r>
            <a:endParaRPr lang="en-PK" b="1" u="sng" dirty="0"/>
          </a:p>
        </p:txBody>
      </p:sp>
      <p:sp>
        <p:nvSpPr>
          <p:cNvPr id="3" name="Content Placeholder 2">
            <a:extLst>
              <a:ext uri="{FF2B5EF4-FFF2-40B4-BE49-F238E27FC236}">
                <a16:creationId xmlns:a16="http://schemas.microsoft.com/office/drawing/2014/main" id="{A0084BF3-E820-0D69-EF3C-D5D6D14732FF}"/>
              </a:ext>
            </a:extLst>
          </p:cNvPr>
          <p:cNvSpPr>
            <a:spLocks noGrp="1"/>
          </p:cNvSpPr>
          <p:nvPr>
            <p:ph idx="1"/>
          </p:nvPr>
        </p:nvSpPr>
        <p:spPr>
          <a:xfrm>
            <a:off x="556380" y="2360429"/>
            <a:ext cx="11635620" cy="4195481"/>
          </a:xfrm>
        </p:spPr>
        <p:txBody>
          <a:bodyPr/>
          <a:lstStyle/>
          <a:p>
            <a:pPr algn="just"/>
            <a:r>
              <a:rPr lang="en-GB" dirty="0"/>
              <a:t>"Venom: The Last Dance" follows Eddie Brock and his symbiotic partner, Venom, as they face new threats while on the run. The story involves the pair encountering a powerful new adversary, the </a:t>
            </a:r>
            <a:r>
              <a:rPr lang="en-GB" dirty="0" err="1"/>
              <a:t>Xenophage</a:t>
            </a:r>
            <a:r>
              <a:rPr lang="en-GB" dirty="0"/>
              <a:t>, sent by </a:t>
            </a:r>
            <a:r>
              <a:rPr lang="en-GB" dirty="0" err="1"/>
              <a:t>Knull</a:t>
            </a:r>
            <a:r>
              <a:rPr lang="en-GB" dirty="0"/>
              <a:t>, the creator of </a:t>
            </a:r>
            <a:r>
              <a:rPr lang="en-GB" dirty="0" err="1"/>
              <a:t>symbiotes</a:t>
            </a:r>
            <a:r>
              <a:rPr lang="en-GB" dirty="0"/>
              <a:t>. The movie blends action and dark humour, shifting away from previous films' horror elements. It culminates in a dramatic showdown at Area 51, with Venom making a significant sacrifice to save Eddie and stop the alien threat. The film also features a mix of emotional moments and comedic scenes, marking a shift in tone compared to earlier </a:t>
            </a:r>
            <a:r>
              <a:rPr lang="en-GB" dirty="0" err="1"/>
              <a:t>installments</a:t>
            </a:r>
            <a:r>
              <a:rPr lang="en-GB" dirty="0"/>
              <a:t>.</a:t>
            </a:r>
            <a:endParaRPr lang="en-PK" dirty="0"/>
          </a:p>
        </p:txBody>
      </p:sp>
      <p:sp>
        <p:nvSpPr>
          <p:cNvPr id="4" name="Date Placeholder 3">
            <a:extLst>
              <a:ext uri="{FF2B5EF4-FFF2-40B4-BE49-F238E27FC236}">
                <a16:creationId xmlns:a16="http://schemas.microsoft.com/office/drawing/2014/main" id="{2E352040-D2AF-FB17-5892-62421F6A4399}"/>
              </a:ext>
            </a:extLst>
          </p:cNvPr>
          <p:cNvSpPr>
            <a:spLocks noGrp="1"/>
          </p:cNvSpPr>
          <p:nvPr>
            <p:ph type="dt" sz="half" idx="10"/>
          </p:nvPr>
        </p:nvSpPr>
        <p:spPr/>
        <p:txBody>
          <a:bodyPr/>
          <a:lstStyle/>
          <a:p>
            <a:fld id="{50A90FB4-DE8B-4F4F-AA14-E0324B7DFD71}" type="datetime1">
              <a:rPr lang="en-US" smtClean="0"/>
              <a:t>11/11/2024</a:t>
            </a:fld>
            <a:endParaRPr lang="en-US" dirty="0"/>
          </a:p>
        </p:txBody>
      </p:sp>
      <p:sp>
        <p:nvSpPr>
          <p:cNvPr id="5" name="Footer Placeholder 4">
            <a:extLst>
              <a:ext uri="{FF2B5EF4-FFF2-40B4-BE49-F238E27FC236}">
                <a16:creationId xmlns:a16="http://schemas.microsoft.com/office/drawing/2014/main" id="{8F352737-37C4-36CC-3B89-4A39E4BE12C2}"/>
              </a:ext>
            </a:extLst>
          </p:cNvPr>
          <p:cNvSpPr>
            <a:spLocks noGrp="1"/>
          </p:cNvSpPr>
          <p:nvPr>
            <p:ph type="ftr" sz="quarter" idx="11"/>
          </p:nvPr>
        </p:nvSpPr>
        <p:spPr/>
        <p:txBody>
          <a:bodyPr/>
          <a:lstStyle/>
          <a:p>
            <a:r>
              <a:rPr lang="en-US"/>
              <a:t>prepared by zunain ahmed </a:t>
            </a:r>
            <a:endParaRPr lang="en-US" dirty="0"/>
          </a:p>
        </p:txBody>
      </p:sp>
      <p:sp>
        <p:nvSpPr>
          <p:cNvPr id="6" name="Slide Number Placeholder 5">
            <a:extLst>
              <a:ext uri="{FF2B5EF4-FFF2-40B4-BE49-F238E27FC236}">
                <a16:creationId xmlns:a16="http://schemas.microsoft.com/office/drawing/2014/main" id="{AA240B51-A5D0-116C-7B4C-7E9C871D2FD2}"/>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3529988762"/>
      </p:ext>
    </p:extLst>
  </p:cSld>
  <p:clrMapOvr>
    <a:masterClrMapping/>
  </p:clrMapOvr>
  <p:transition spd="slow">
    <p:fade/>
    <p:sndAc>
      <p:stSnd>
        <p:snd r:embed="rId2" name="arrow.wav"/>
      </p:stSnd>
    </p:sndAc>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E832-8889-1F39-B942-58411D1179CC}"/>
              </a:ext>
            </a:extLst>
          </p:cNvPr>
          <p:cNvSpPr>
            <a:spLocks noGrp="1"/>
          </p:cNvSpPr>
          <p:nvPr>
            <p:ph type="title"/>
          </p:nvPr>
        </p:nvSpPr>
        <p:spPr/>
        <p:txBody>
          <a:bodyPr/>
          <a:lstStyle/>
          <a:p>
            <a:r>
              <a:rPr lang="en-GB" b="1" u="sng" dirty="0">
                <a:solidFill>
                  <a:schemeClr val="tx1">
                    <a:lumMod val="65000"/>
                  </a:schemeClr>
                </a:solidFill>
              </a:rPr>
              <a:t>Personal Review:</a:t>
            </a:r>
            <a:endParaRPr lang="en-PK" b="1" u="sng" dirty="0">
              <a:solidFill>
                <a:schemeClr val="tx1">
                  <a:lumMod val="65000"/>
                </a:schemeClr>
              </a:solidFill>
            </a:endParaRPr>
          </a:p>
        </p:txBody>
      </p:sp>
      <p:sp>
        <p:nvSpPr>
          <p:cNvPr id="3" name="Content Placeholder 2">
            <a:extLst>
              <a:ext uri="{FF2B5EF4-FFF2-40B4-BE49-F238E27FC236}">
                <a16:creationId xmlns:a16="http://schemas.microsoft.com/office/drawing/2014/main" id="{437CEF8C-1885-68E0-190D-6A4EF2A3534C}"/>
              </a:ext>
            </a:extLst>
          </p:cNvPr>
          <p:cNvSpPr>
            <a:spLocks noGrp="1"/>
          </p:cNvSpPr>
          <p:nvPr>
            <p:ph idx="1"/>
          </p:nvPr>
        </p:nvSpPr>
        <p:spPr>
          <a:xfrm>
            <a:off x="438241" y="1672093"/>
            <a:ext cx="11753759" cy="4195481"/>
          </a:xfrm>
        </p:spPr>
        <p:txBody>
          <a:bodyPr/>
          <a:lstStyle/>
          <a:p>
            <a:pPr algn="just"/>
            <a:r>
              <a:rPr lang="en-GB" dirty="0"/>
              <a:t>"Venom: The Last Dance" feels like a mixed bag. It leans heavily into comedy, which might be fun for some, but it lacks the intensity and darker tone that fans of the original movies enjoyed. The dynamic between Eddie and Venom becomes more like a bickering couple, which takes away from the action. Some of the plot elements feel random and out of place, leading to a disjointed experience. While there are some funny moments and a strong performance by Tom Hardy, the film struggles to balance its humour with the expected superhero action. Overall, it’s an average watch, best suited for those who enjoy a lighter take on the Venom character.</a:t>
            </a:r>
            <a:endParaRPr lang="en-PK" dirty="0"/>
          </a:p>
        </p:txBody>
      </p:sp>
      <p:pic>
        <p:nvPicPr>
          <p:cNvPr id="4" name="Picture 3">
            <a:extLst>
              <a:ext uri="{FF2B5EF4-FFF2-40B4-BE49-F238E27FC236}">
                <a16:creationId xmlns:a16="http://schemas.microsoft.com/office/drawing/2014/main" id="{2A7F966E-CA53-2869-DB1B-9EA194F89253}"/>
              </a:ext>
            </a:extLst>
          </p:cNvPr>
          <p:cNvPicPr>
            <a:picLocks noChangeAspect="1"/>
          </p:cNvPicPr>
          <p:nvPr/>
        </p:nvPicPr>
        <p:blipFill>
          <a:blip r:embed="rId3"/>
          <a:stretch>
            <a:fillRect/>
          </a:stretch>
        </p:blipFill>
        <p:spPr>
          <a:xfrm>
            <a:off x="3910418" y="4198868"/>
            <a:ext cx="4371162" cy="2534509"/>
          </a:xfrm>
          <a:prstGeom prst="rect">
            <a:avLst/>
          </a:prstGeom>
        </p:spPr>
      </p:pic>
      <p:sp>
        <p:nvSpPr>
          <p:cNvPr id="5" name="Date Placeholder 4">
            <a:extLst>
              <a:ext uri="{FF2B5EF4-FFF2-40B4-BE49-F238E27FC236}">
                <a16:creationId xmlns:a16="http://schemas.microsoft.com/office/drawing/2014/main" id="{0172EE84-8858-1604-3913-6F10D8675A3F}"/>
              </a:ext>
            </a:extLst>
          </p:cNvPr>
          <p:cNvSpPr>
            <a:spLocks noGrp="1"/>
          </p:cNvSpPr>
          <p:nvPr>
            <p:ph type="dt" sz="half" idx="10"/>
          </p:nvPr>
        </p:nvSpPr>
        <p:spPr/>
        <p:txBody>
          <a:bodyPr/>
          <a:lstStyle/>
          <a:p>
            <a:fld id="{7A37EC02-F24D-47FD-9ED4-AC700E32F5D7}" type="datetime1">
              <a:rPr lang="en-US" smtClean="0"/>
              <a:t>11/11/2024</a:t>
            </a:fld>
            <a:endParaRPr lang="en-US" dirty="0"/>
          </a:p>
        </p:txBody>
      </p:sp>
      <p:sp>
        <p:nvSpPr>
          <p:cNvPr id="6" name="Footer Placeholder 5">
            <a:extLst>
              <a:ext uri="{FF2B5EF4-FFF2-40B4-BE49-F238E27FC236}">
                <a16:creationId xmlns:a16="http://schemas.microsoft.com/office/drawing/2014/main" id="{B8EF2DA2-7A14-102E-FADA-CDBBB1683088}"/>
              </a:ext>
            </a:extLst>
          </p:cNvPr>
          <p:cNvSpPr>
            <a:spLocks noGrp="1"/>
          </p:cNvSpPr>
          <p:nvPr>
            <p:ph type="ftr" sz="quarter" idx="11"/>
          </p:nvPr>
        </p:nvSpPr>
        <p:spPr/>
        <p:txBody>
          <a:bodyPr/>
          <a:lstStyle/>
          <a:p>
            <a:r>
              <a:rPr lang="en-US"/>
              <a:t>prepared by zunain ahmed </a:t>
            </a:r>
            <a:endParaRPr lang="en-US" dirty="0"/>
          </a:p>
        </p:txBody>
      </p:sp>
      <p:sp>
        <p:nvSpPr>
          <p:cNvPr id="7" name="Slide Number Placeholder 6">
            <a:extLst>
              <a:ext uri="{FF2B5EF4-FFF2-40B4-BE49-F238E27FC236}">
                <a16:creationId xmlns:a16="http://schemas.microsoft.com/office/drawing/2014/main" id="{A0E3974E-E40B-C5F4-D858-7B5A764A3A30}"/>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1900280717"/>
      </p:ext>
    </p:extLst>
  </p:cSld>
  <p:clrMapOvr>
    <a:masterClrMapping/>
  </p:clrMapOvr>
  <p:transition spd="slow">
    <p:fade/>
    <p:sndAc>
      <p:stSnd>
        <p:snd r:embed="rId2" name="arrow.wav"/>
      </p:stSnd>
    </p:sndAc>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ACDCE-A380-D9FD-315D-70AE1C19A998}"/>
              </a:ext>
            </a:extLst>
          </p:cNvPr>
          <p:cNvSpPr>
            <a:spLocks noGrp="1"/>
          </p:cNvSpPr>
          <p:nvPr>
            <p:ph type="title"/>
          </p:nvPr>
        </p:nvSpPr>
        <p:spPr/>
        <p:txBody>
          <a:bodyPr/>
          <a:lstStyle/>
          <a:p>
            <a:r>
              <a:rPr lang="en-GB" b="1" u="sng" dirty="0"/>
              <a:t>Summary Of Titanic:</a:t>
            </a:r>
            <a:endParaRPr lang="en-PK" b="1" u="sng" dirty="0"/>
          </a:p>
        </p:txBody>
      </p:sp>
      <p:sp>
        <p:nvSpPr>
          <p:cNvPr id="3" name="Content Placeholder 2">
            <a:extLst>
              <a:ext uri="{FF2B5EF4-FFF2-40B4-BE49-F238E27FC236}">
                <a16:creationId xmlns:a16="http://schemas.microsoft.com/office/drawing/2014/main" id="{9C5988A2-142A-41AC-7E5C-424E916C4637}"/>
              </a:ext>
            </a:extLst>
          </p:cNvPr>
          <p:cNvSpPr>
            <a:spLocks noGrp="1"/>
          </p:cNvSpPr>
          <p:nvPr>
            <p:ph idx="1"/>
          </p:nvPr>
        </p:nvSpPr>
        <p:spPr>
          <a:xfrm>
            <a:off x="323055" y="1853248"/>
            <a:ext cx="11868945" cy="4195481"/>
          </a:xfrm>
        </p:spPr>
        <p:txBody>
          <a:bodyPr/>
          <a:lstStyle/>
          <a:p>
            <a:pPr algn="just"/>
            <a:r>
              <a:rPr lang="en-GB" dirty="0"/>
              <a:t>"Titanic" is a romantic drama set aboard the famous RMS Titanic, a luxury ship that sank on its maiden voyage in 1912. The film follows the love story of Jack, a poor artist, and Rose, a wealthy young woman trapped in a controlling relationship. They meet and fall in love despite their different social backgrounds. However, their romance is cut short when the Titanic hits an iceberg and starts sinking. Amidst the chaos, Jack and Rose struggle to survive as the ship goes down, leading to a tragic but unforgettable ending. The movie is a mix of romance, drama, and historical disaster.</a:t>
            </a:r>
            <a:endParaRPr lang="en-PK" dirty="0"/>
          </a:p>
        </p:txBody>
      </p:sp>
      <p:sp>
        <p:nvSpPr>
          <p:cNvPr id="4" name="Date Placeholder 3">
            <a:extLst>
              <a:ext uri="{FF2B5EF4-FFF2-40B4-BE49-F238E27FC236}">
                <a16:creationId xmlns:a16="http://schemas.microsoft.com/office/drawing/2014/main" id="{6DD75D87-4E46-36B3-6692-F6CFB4F2CD8C}"/>
              </a:ext>
            </a:extLst>
          </p:cNvPr>
          <p:cNvSpPr>
            <a:spLocks noGrp="1"/>
          </p:cNvSpPr>
          <p:nvPr>
            <p:ph type="dt" sz="half" idx="10"/>
          </p:nvPr>
        </p:nvSpPr>
        <p:spPr/>
        <p:txBody>
          <a:bodyPr/>
          <a:lstStyle/>
          <a:p>
            <a:fld id="{C3E785B6-5D48-4425-93CE-6949E0140EE4}" type="datetime1">
              <a:rPr lang="en-US" smtClean="0"/>
              <a:t>11/11/2024</a:t>
            </a:fld>
            <a:endParaRPr lang="en-US" dirty="0"/>
          </a:p>
        </p:txBody>
      </p:sp>
      <p:sp>
        <p:nvSpPr>
          <p:cNvPr id="5" name="Footer Placeholder 4">
            <a:extLst>
              <a:ext uri="{FF2B5EF4-FFF2-40B4-BE49-F238E27FC236}">
                <a16:creationId xmlns:a16="http://schemas.microsoft.com/office/drawing/2014/main" id="{07F7C0B7-7EB0-D66A-6562-BE5477B855E7}"/>
              </a:ext>
            </a:extLst>
          </p:cNvPr>
          <p:cNvSpPr>
            <a:spLocks noGrp="1"/>
          </p:cNvSpPr>
          <p:nvPr>
            <p:ph type="ftr" sz="quarter" idx="11"/>
          </p:nvPr>
        </p:nvSpPr>
        <p:spPr/>
        <p:txBody>
          <a:bodyPr/>
          <a:lstStyle/>
          <a:p>
            <a:r>
              <a:rPr lang="en-US"/>
              <a:t>prepared by zunain ahmed </a:t>
            </a:r>
            <a:endParaRPr lang="en-US" dirty="0"/>
          </a:p>
        </p:txBody>
      </p:sp>
      <p:sp>
        <p:nvSpPr>
          <p:cNvPr id="6" name="Slide Number Placeholder 5">
            <a:extLst>
              <a:ext uri="{FF2B5EF4-FFF2-40B4-BE49-F238E27FC236}">
                <a16:creationId xmlns:a16="http://schemas.microsoft.com/office/drawing/2014/main" id="{F7E91BBC-4570-2DFA-31BB-7B394DD80299}"/>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1221922475"/>
      </p:ext>
    </p:extLst>
  </p:cSld>
  <p:clrMapOvr>
    <a:masterClrMapping/>
  </p:clrMapOvr>
  <p:transition spd="slow">
    <p:fade/>
    <p:sndAc>
      <p:stSnd>
        <p:snd r:embed="rId2" name="arrow.wav"/>
      </p:stSnd>
    </p:sndAc>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BF1D6-D6BE-4D10-DB6D-1690B63288AF}"/>
              </a:ext>
            </a:extLst>
          </p:cNvPr>
          <p:cNvSpPr>
            <a:spLocks noGrp="1"/>
          </p:cNvSpPr>
          <p:nvPr>
            <p:ph type="title"/>
          </p:nvPr>
        </p:nvSpPr>
        <p:spPr/>
        <p:txBody>
          <a:bodyPr/>
          <a:lstStyle/>
          <a:p>
            <a:r>
              <a:rPr lang="en-GB" b="1" u="sng" dirty="0">
                <a:solidFill>
                  <a:schemeClr val="tx1">
                    <a:lumMod val="65000"/>
                  </a:schemeClr>
                </a:solidFill>
              </a:rPr>
              <a:t>Personal Review:</a:t>
            </a:r>
            <a:endParaRPr lang="en-PK" b="1" u="sng" dirty="0">
              <a:solidFill>
                <a:schemeClr val="tx1">
                  <a:lumMod val="65000"/>
                </a:schemeClr>
              </a:solidFill>
            </a:endParaRPr>
          </a:p>
        </p:txBody>
      </p:sp>
      <p:sp>
        <p:nvSpPr>
          <p:cNvPr id="3" name="Content Placeholder 2">
            <a:extLst>
              <a:ext uri="{FF2B5EF4-FFF2-40B4-BE49-F238E27FC236}">
                <a16:creationId xmlns:a16="http://schemas.microsoft.com/office/drawing/2014/main" id="{4649402D-F701-1E7E-3D18-1657A0E3D2F9}"/>
              </a:ext>
            </a:extLst>
          </p:cNvPr>
          <p:cNvSpPr>
            <a:spLocks noGrp="1"/>
          </p:cNvSpPr>
          <p:nvPr>
            <p:ph idx="1"/>
          </p:nvPr>
        </p:nvSpPr>
        <p:spPr>
          <a:xfrm>
            <a:off x="646111" y="1712260"/>
            <a:ext cx="11545889" cy="4195481"/>
          </a:xfrm>
        </p:spPr>
        <p:txBody>
          <a:bodyPr/>
          <a:lstStyle/>
          <a:p>
            <a:pPr algn="just"/>
            <a:r>
              <a:rPr lang="en-GB" dirty="0"/>
              <a:t>"Titanic" is a beautifully made film that blends romance and history in a compelling way. The love story between Jack and Rose feels genuine and emotional, drawing viewers in despite the tragic outcome. The special effects and detailed recreation of the ship make it visually impressive. Although the film is quite long, the pacing and emotional impact keep it engaging. The ending is heart-wrenching, leaving a lasting impression. Overall, it’s a classic that successfully combines romance, drama, and spectacle.</a:t>
            </a:r>
            <a:endParaRPr lang="en-PK" dirty="0"/>
          </a:p>
        </p:txBody>
      </p:sp>
      <p:pic>
        <p:nvPicPr>
          <p:cNvPr id="4" name="Picture 3">
            <a:extLst>
              <a:ext uri="{FF2B5EF4-FFF2-40B4-BE49-F238E27FC236}">
                <a16:creationId xmlns:a16="http://schemas.microsoft.com/office/drawing/2014/main" id="{5A6822E0-29A6-8DCB-D7CA-370E627EE892}"/>
              </a:ext>
            </a:extLst>
          </p:cNvPr>
          <p:cNvPicPr>
            <a:picLocks noChangeAspect="1"/>
          </p:cNvPicPr>
          <p:nvPr/>
        </p:nvPicPr>
        <p:blipFill>
          <a:blip r:embed="rId3"/>
          <a:stretch>
            <a:fillRect/>
          </a:stretch>
        </p:blipFill>
        <p:spPr>
          <a:xfrm rot="10800000" flipH="1" flipV="1">
            <a:off x="4312094" y="3810001"/>
            <a:ext cx="4282558" cy="3048000"/>
          </a:xfrm>
          <a:prstGeom prst="rect">
            <a:avLst/>
          </a:prstGeom>
        </p:spPr>
      </p:pic>
      <p:sp>
        <p:nvSpPr>
          <p:cNvPr id="5" name="Date Placeholder 4">
            <a:extLst>
              <a:ext uri="{FF2B5EF4-FFF2-40B4-BE49-F238E27FC236}">
                <a16:creationId xmlns:a16="http://schemas.microsoft.com/office/drawing/2014/main" id="{6AEE3921-19F9-5D62-93D7-0142123E5455}"/>
              </a:ext>
            </a:extLst>
          </p:cNvPr>
          <p:cNvSpPr>
            <a:spLocks noGrp="1"/>
          </p:cNvSpPr>
          <p:nvPr>
            <p:ph type="dt" sz="half" idx="10"/>
          </p:nvPr>
        </p:nvSpPr>
        <p:spPr/>
        <p:txBody>
          <a:bodyPr/>
          <a:lstStyle/>
          <a:p>
            <a:fld id="{0B53E997-2E46-4228-9788-B68276182357}" type="datetime1">
              <a:rPr lang="en-US" smtClean="0"/>
              <a:t>11/11/2024</a:t>
            </a:fld>
            <a:endParaRPr lang="en-US" dirty="0"/>
          </a:p>
        </p:txBody>
      </p:sp>
      <p:sp>
        <p:nvSpPr>
          <p:cNvPr id="6" name="Footer Placeholder 5">
            <a:extLst>
              <a:ext uri="{FF2B5EF4-FFF2-40B4-BE49-F238E27FC236}">
                <a16:creationId xmlns:a16="http://schemas.microsoft.com/office/drawing/2014/main" id="{7D9F16F3-6B95-8B1B-4D45-69D74E74764B}"/>
              </a:ext>
            </a:extLst>
          </p:cNvPr>
          <p:cNvSpPr>
            <a:spLocks noGrp="1"/>
          </p:cNvSpPr>
          <p:nvPr>
            <p:ph type="ftr" sz="quarter" idx="11"/>
          </p:nvPr>
        </p:nvSpPr>
        <p:spPr/>
        <p:txBody>
          <a:bodyPr/>
          <a:lstStyle/>
          <a:p>
            <a:r>
              <a:rPr lang="en-US"/>
              <a:t>prepared by zunain ahmed </a:t>
            </a:r>
            <a:endParaRPr lang="en-US" dirty="0"/>
          </a:p>
        </p:txBody>
      </p:sp>
      <p:sp>
        <p:nvSpPr>
          <p:cNvPr id="7" name="Slide Number Placeholder 6">
            <a:extLst>
              <a:ext uri="{FF2B5EF4-FFF2-40B4-BE49-F238E27FC236}">
                <a16:creationId xmlns:a16="http://schemas.microsoft.com/office/drawing/2014/main" id="{539F0A5C-BEB5-7C2B-F82A-211B91734931}"/>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2229755100"/>
      </p:ext>
    </p:extLst>
  </p:cSld>
  <p:clrMapOvr>
    <a:masterClrMapping/>
  </p:clrMapOvr>
  <p:transition spd="slow">
    <p:fade/>
    <p:sndAc>
      <p:stSnd>
        <p:snd r:embed="rId2" name="arrow.wav"/>
      </p:stSnd>
    </p:sndAc>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2613</Words>
  <Application>Microsoft Office PowerPoint</Application>
  <PresentationFormat>Widescreen</PresentationFormat>
  <Paragraphs>158</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Century Gothic</vt:lpstr>
      <vt:lpstr>Wingdings 3</vt:lpstr>
      <vt:lpstr>Ion</vt:lpstr>
      <vt:lpstr>Prepared By: Muhammad Aseef Jawad Zunain Ahmed</vt:lpstr>
      <vt:lpstr>Movies List:</vt:lpstr>
      <vt:lpstr>PowerPoint Presentation</vt:lpstr>
      <vt:lpstr>Summary Of Green Book:</vt:lpstr>
      <vt:lpstr>Personal Review:</vt:lpstr>
      <vt:lpstr>Summary Of Venom, The Last Dance:</vt:lpstr>
      <vt:lpstr>Personal Review:</vt:lpstr>
      <vt:lpstr>Summary Of Titanic:</vt:lpstr>
      <vt:lpstr>Personal Review:</vt:lpstr>
      <vt:lpstr>Summary Of The Dark Knight:</vt:lpstr>
      <vt:lpstr>Personal Review:</vt:lpstr>
      <vt:lpstr>Summary Of Jurassic World:</vt:lpstr>
      <vt:lpstr>Personal Review:</vt:lpstr>
      <vt:lpstr>Summary Of Inception:</vt:lpstr>
      <vt:lpstr>Personal Review:</vt:lpstr>
      <vt:lpstr>Summary Of Avatar:</vt:lpstr>
      <vt:lpstr>Personal Review:</vt:lpstr>
      <vt:lpstr>Summary Of Avengers, Endgame:</vt:lpstr>
      <vt:lpstr>Personal Review:</vt:lpstr>
      <vt:lpstr>Summary Of Matrix:</vt:lpstr>
      <vt:lpstr>Personal Review:</vt:lpstr>
      <vt:lpstr>Summary Of Parasite:</vt:lpstr>
      <vt:lpstr>Personal Review: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Prepared By: Muhammad Aseef Adam</dc:title>
  <dc:creator>k3593786@gmail.com</dc:creator>
  <cp:lastModifiedBy>Algmstore.pk</cp:lastModifiedBy>
  <cp:revision>3</cp:revision>
  <dcterms:created xsi:type="dcterms:W3CDTF">2024-11-09T18:35:22Z</dcterms:created>
  <dcterms:modified xsi:type="dcterms:W3CDTF">2024-11-11T17:02:14Z</dcterms:modified>
</cp:coreProperties>
</file>