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2" r:id="rId3"/>
    <p:sldId id="273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9EACB-017E-4352-BD99-320C62356F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D480C-EA3B-48EE-9580-32DDDBE1692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Defense 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Meeting </a:t>
          </a:r>
        </a:p>
      </dgm:t>
    </dgm:pt>
    <dgm:pt modelId="{75CECCE4-8569-460B-8E16-CF1AF70709C3}" type="parTrans" cxnId="{FCA70C6B-D58A-4897-A02E-3EC7AE365082}">
      <dgm:prSet/>
      <dgm:spPr/>
      <dgm:t>
        <a:bodyPr/>
        <a:lstStyle/>
        <a:p>
          <a:endParaRPr lang="en-US"/>
        </a:p>
      </dgm:t>
    </dgm:pt>
    <dgm:pt modelId="{6AB5C280-14F5-4B13-B739-C1F405D10749}" type="sibTrans" cxnId="{FCA70C6B-D58A-4897-A02E-3EC7AE365082}">
      <dgm:prSet/>
      <dgm:spPr/>
      <dgm:t>
        <a:bodyPr/>
        <a:lstStyle/>
        <a:p>
          <a:endParaRPr lang="en-US"/>
        </a:p>
      </dgm:t>
    </dgm:pt>
    <dgm:pt modelId="{3C9E44D8-D4FA-4D59-A438-1D15E08FD2F7}">
      <dgm:prSet phldrT="[Text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Project Proposal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DB5684AF-4884-43BA-8F57-0D2DEA9A2D01}" type="parTrans" cxnId="{3FEE679B-A13E-41DC-BACB-54B639C574E8}">
      <dgm:prSet/>
      <dgm:spPr/>
      <dgm:t>
        <a:bodyPr/>
        <a:lstStyle/>
        <a:p>
          <a:endParaRPr lang="en-US"/>
        </a:p>
      </dgm:t>
    </dgm:pt>
    <dgm:pt modelId="{BCC3FA50-3AA3-4C4F-8E64-A93189817B7E}" type="sibTrans" cxnId="{3FEE679B-A13E-41DC-BACB-54B639C574E8}">
      <dgm:prSet/>
      <dgm:spPr/>
      <dgm:t>
        <a:bodyPr/>
        <a:lstStyle/>
        <a:p>
          <a:endParaRPr lang="en-US"/>
        </a:p>
      </dgm:t>
    </dgm:pt>
    <dgm:pt modelId="{7FF75854-EEF1-4076-BD75-EAD77CE5C100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b="1" dirty="0">
              <a:latin typeface="Times New Roman" pitchFamily="18" charset="0"/>
              <a:cs typeface="Times New Roman" pitchFamily="18" charset="0"/>
            </a:rPr>
            <a:t>First Project Presentation (First Milestone)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357E5074-C293-4E78-B5D0-22DC8A2B0234}" type="parTrans" cxnId="{4EA8C645-CAA2-404F-AD67-3D2DEFF05214}">
      <dgm:prSet/>
      <dgm:spPr/>
      <dgm:t>
        <a:bodyPr/>
        <a:lstStyle/>
        <a:p>
          <a:endParaRPr lang="en-US"/>
        </a:p>
      </dgm:t>
    </dgm:pt>
    <dgm:pt modelId="{B41BC554-D8E0-4F21-A50B-EE35749A3BF6}" type="sibTrans" cxnId="{4EA8C645-CAA2-404F-AD67-3D2DEFF05214}">
      <dgm:prSet/>
      <dgm:spPr/>
      <dgm:t>
        <a:bodyPr/>
        <a:lstStyle/>
        <a:p>
          <a:endParaRPr lang="en-US"/>
        </a:p>
      </dgm:t>
    </dgm:pt>
    <dgm:pt modelId="{215BCE5C-9C3D-4389-8C3A-A8F29FEDFDAE}">
      <dgm:prSet phldrT="[Text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Software Based Presentation + Project File + Q&amp;A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9F4FE618-44A3-4A93-8BE4-B8B3EED7A410}" type="parTrans" cxnId="{5AFEFF88-FA9B-4384-9FFE-635EEA3316A3}">
      <dgm:prSet/>
      <dgm:spPr/>
      <dgm:t>
        <a:bodyPr/>
        <a:lstStyle/>
        <a:p>
          <a:endParaRPr lang="en-US"/>
        </a:p>
      </dgm:t>
    </dgm:pt>
    <dgm:pt modelId="{C8173F36-FFFB-4868-8C8D-5FFB9BB58AF3}" type="sibTrans" cxnId="{5AFEFF88-FA9B-4384-9FFE-635EEA3316A3}">
      <dgm:prSet/>
      <dgm:spPr/>
      <dgm:t>
        <a:bodyPr/>
        <a:lstStyle/>
        <a:p>
          <a:endParaRPr lang="en-US"/>
        </a:p>
      </dgm:t>
    </dgm:pt>
    <dgm:pt modelId="{E448F338-FFC0-4661-B70C-62175142C5A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b="1" dirty="0">
              <a:latin typeface="Times New Roman" pitchFamily="18" charset="0"/>
              <a:cs typeface="Times New Roman" pitchFamily="18" charset="0"/>
            </a:rPr>
            <a:t>Mid-Project</a:t>
          </a:r>
          <a:r>
            <a:rPr lang="en-US" sz="2100" b="1" dirty="0">
              <a:latin typeface="Times New Roman" pitchFamily="18" charset="0"/>
              <a:cs typeface="Times New Roman" pitchFamily="18" charset="0"/>
            </a:rPr>
            <a:t> Presentation(Second Milestone)</a:t>
          </a:r>
          <a:endParaRPr lang="en-US" sz="2100" dirty="0">
            <a:latin typeface="Times New Roman" pitchFamily="18" charset="0"/>
            <a:cs typeface="Times New Roman" pitchFamily="18" charset="0"/>
          </a:endParaRPr>
        </a:p>
      </dgm:t>
    </dgm:pt>
    <dgm:pt modelId="{674E5176-1367-4ACA-8F83-6A3DFE30CBE9}" type="parTrans" cxnId="{DF6DDD56-6F8C-42FB-B06E-24F598D31E6A}">
      <dgm:prSet/>
      <dgm:spPr/>
      <dgm:t>
        <a:bodyPr/>
        <a:lstStyle/>
        <a:p>
          <a:endParaRPr lang="en-US"/>
        </a:p>
      </dgm:t>
    </dgm:pt>
    <dgm:pt modelId="{EDCB7505-DA8A-4D7A-A2A7-7F7873523D8D}" type="sibTrans" cxnId="{DF6DDD56-6F8C-42FB-B06E-24F598D31E6A}">
      <dgm:prSet/>
      <dgm:spPr/>
      <dgm:t>
        <a:bodyPr/>
        <a:lstStyle/>
        <a:p>
          <a:endParaRPr lang="en-US"/>
        </a:p>
      </dgm:t>
    </dgm:pt>
    <dgm:pt modelId="{BDC16B33-FA32-4B5A-BA8A-52B64223774B}">
      <dgm:prSet phldrT="[Text]"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Hardware Realization/Simulation + Project File + Q&amp;A</a:t>
          </a:r>
        </a:p>
      </dgm:t>
    </dgm:pt>
    <dgm:pt modelId="{94E4B4B0-5F48-4A76-A5B9-06A2E2F3816B}" type="parTrans" cxnId="{6CB057B6-1ABB-4A73-9D08-014E57983023}">
      <dgm:prSet/>
      <dgm:spPr/>
      <dgm:t>
        <a:bodyPr/>
        <a:lstStyle/>
        <a:p>
          <a:endParaRPr lang="en-US"/>
        </a:p>
      </dgm:t>
    </dgm:pt>
    <dgm:pt modelId="{502B2DD7-74AB-43E3-A6D4-68A12CBEBB10}" type="sibTrans" cxnId="{6CB057B6-1ABB-4A73-9D08-014E57983023}">
      <dgm:prSet/>
      <dgm:spPr/>
      <dgm:t>
        <a:bodyPr/>
        <a:lstStyle/>
        <a:p>
          <a:endParaRPr lang="en-US"/>
        </a:p>
      </dgm:t>
    </dgm:pt>
    <dgm:pt modelId="{1C6A0A6B-E916-4AA1-A5C8-75793237E648}">
      <dgm:prSet custT="1"/>
      <dgm:spPr>
        <a:solidFill>
          <a:schemeClr val="tx1"/>
        </a:solidFill>
      </dgm:spPr>
      <dgm:t>
        <a:bodyPr/>
        <a:lstStyle/>
        <a:p>
          <a:r>
            <a:rPr lang="en-US" sz="2100" b="1" dirty="0">
              <a:latin typeface="Times New Roman" pitchFamily="18" charset="0"/>
              <a:cs typeface="Times New Roman" pitchFamily="18" charset="0"/>
            </a:rPr>
            <a:t>Final Project </a:t>
          </a:r>
          <a:r>
            <a:rPr lang="en-US" sz="2000" b="1" dirty="0">
              <a:latin typeface="Times New Roman" pitchFamily="18" charset="0"/>
              <a:cs typeface="Times New Roman" pitchFamily="18" charset="0"/>
            </a:rPr>
            <a:t>Realization</a:t>
          </a:r>
          <a:endParaRPr lang="en-US" sz="2100" dirty="0">
            <a:latin typeface="Times New Roman" pitchFamily="18" charset="0"/>
            <a:cs typeface="Times New Roman" pitchFamily="18" charset="0"/>
          </a:endParaRPr>
        </a:p>
      </dgm:t>
    </dgm:pt>
    <dgm:pt modelId="{6D45CC25-D53F-4425-B6A4-9918ADFDE84D}" type="parTrans" cxnId="{D79BAFE6-C970-4862-9E0F-4DED8F45A8BF}">
      <dgm:prSet/>
      <dgm:spPr/>
      <dgm:t>
        <a:bodyPr/>
        <a:lstStyle/>
        <a:p>
          <a:endParaRPr lang="en-US"/>
        </a:p>
      </dgm:t>
    </dgm:pt>
    <dgm:pt modelId="{DE2804F0-2933-465F-A6B5-84AAD8664008}" type="sibTrans" cxnId="{D79BAFE6-C970-4862-9E0F-4DED8F45A8BF}">
      <dgm:prSet/>
      <dgm:spPr/>
      <dgm:t>
        <a:bodyPr/>
        <a:lstStyle/>
        <a:p>
          <a:endParaRPr lang="en-US"/>
        </a:p>
      </dgm:t>
    </dgm:pt>
    <dgm:pt modelId="{E5E3A38E-5330-4494-BEB7-17CFFC4627BE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Software Based + Hardware Realization/Simulation+ Project File + Q &amp; A 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158F6D77-9036-4EB1-B7F7-4A7CE614DE07}" type="parTrans" cxnId="{79C3B23F-C4B7-483A-8D03-267D6396D998}">
      <dgm:prSet/>
      <dgm:spPr/>
      <dgm:t>
        <a:bodyPr/>
        <a:lstStyle/>
        <a:p>
          <a:endParaRPr lang="en-US"/>
        </a:p>
      </dgm:t>
    </dgm:pt>
    <dgm:pt modelId="{913031D7-AB1A-4A27-ADB6-0EF46537B528}" type="sibTrans" cxnId="{79C3B23F-C4B7-483A-8D03-267D6396D998}">
      <dgm:prSet/>
      <dgm:spPr/>
      <dgm:t>
        <a:bodyPr/>
        <a:lstStyle/>
        <a:p>
          <a:endParaRPr lang="en-US"/>
        </a:p>
      </dgm:t>
    </dgm:pt>
    <dgm:pt modelId="{68AFB441-B6D2-4074-8EB5-08B5E9D258A6}">
      <dgm:prSet custT="1"/>
      <dgm:spPr>
        <a:solidFill>
          <a:schemeClr val="tx1"/>
        </a:solidFill>
      </dgm:spPr>
      <dgm:t>
        <a:bodyPr/>
        <a:lstStyle/>
        <a:p>
          <a:r>
            <a:rPr lang="en-US" sz="2000" b="1" dirty="0">
              <a:latin typeface="Times New Roman" pitchFamily="18" charset="0"/>
              <a:cs typeface="Times New Roman" pitchFamily="18" charset="0"/>
            </a:rPr>
            <a:t>Project Report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4975BE23-39AE-43C3-BA29-7896FF07376E}" type="parTrans" cxnId="{12ABB189-F3FD-4FB4-884A-42E0D17C2356}">
      <dgm:prSet/>
      <dgm:spPr/>
      <dgm:t>
        <a:bodyPr/>
        <a:lstStyle/>
        <a:p>
          <a:endParaRPr lang="en-US"/>
        </a:p>
      </dgm:t>
    </dgm:pt>
    <dgm:pt modelId="{687B71F6-5F75-40DA-8328-63BFA12FF56B}" type="sibTrans" cxnId="{12ABB189-F3FD-4FB4-884A-42E0D17C2356}">
      <dgm:prSet/>
      <dgm:spPr/>
      <dgm:t>
        <a:bodyPr/>
        <a:lstStyle/>
        <a:p>
          <a:endParaRPr lang="en-US"/>
        </a:p>
      </dgm:t>
    </dgm:pt>
    <dgm:pt modelId="{A2663639-B231-4BD9-89EF-9847DF95E3F8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Quality of Project Report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8C093545-DF00-44F4-A666-E553AEDDC2C7}" type="parTrans" cxnId="{C40A158A-9C7B-415B-AC15-5093A2BAF046}">
      <dgm:prSet/>
      <dgm:spPr/>
      <dgm:t>
        <a:bodyPr/>
        <a:lstStyle/>
        <a:p>
          <a:endParaRPr lang="en-US"/>
        </a:p>
      </dgm:t>
    </dgm:pt>
    <dgm:pt modelId="{FC01FC7A-EB19-4A04-8D03-DF27AEED68AA}" type="sibTrans" cxnId="{C40A158A-9C7B-415B-AC15-5093A2BAF046}">
      <dgm:prSet/>
      <dgm:spPr/>
      <dgm:t>
        <a:bodyPr/>
        <a:lstStyle/>
        <a:p>
          <a:endParaRPr lang="en-US"/>
        </a:p>
      </dgm:t>
    </dgm:pt>
    <dgm:pt modelId="{7900A229-571E-46AC-B59F-3F4B042D3C59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After  one week of </a:t>
          </a:r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Midterm 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Exam </a:t>
          </a:r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Spring-2018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7BE86C85-14B9-4775-A206-2BF832515F1E}" type="parTrans" cxnId="{84E40C0D-059F-40BA-8081-563334C17644}">
      <dgm:prSet/>
      <dgm:spPr/>
      <dgm:t>
        <a:bodyPr/>
        <a:lstStyle/>
        <a:p>
          <a:endParaRPr lang="en-US"/>
        </a:p>
      </dgm:t>
    </dgm:pt>
    <dgm:pt modelId="{F4296A67-67DB-4175-AF22-48505A71280B}" type="sibTrans" cxnId="{84E40C0D-059F-40BA-8081-563334C17644}">
      <dgm:prSet/>
      <dgm:spPr/>
      <dgm:t>
        <a:bodyPr/>
        <a:lstStyle/>
        <a:p>
          <a:endParaRPr lang="en-US"/>
        </a:p>
      </dgm:t>
    </dgm:pt>
    <dgm:pt modelId="{C900166F-1ED0-4409-A02B-9D6ABDB6853C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7th Week of VII Semester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4713446A-87C2-4265-8842-8AF327C7CF69}" type="parTrans" cxnId="{7FD6B0C2-E769-4B29-A863-D501EEFD8C95}">
      <dgm:prSet/>
      <dgm:spPr/>
      <dgm:t>
        <a:bodyPr/>
        <a:lstStyle/>
        <a:p>
          <a:endParaRPr lang="en-US"/>
        </a:p>
      </dgm:t>
    </dgm:pt>
    <dgm:pt modelId="{A306632E-F4AC-4F9A-AA48-CD4889679F8A}" type="sibTrans" cxnId="{7FD6B0C2-E769-4B29-A863-D501EEFD8C95}">
      <dgm:prSet/>
      <dgm:spPr/>
      <dgm:t>
        <a:bodyPr/>
        <a:lstStyle/>
        <a:p>
          <a:endParaRPr lang="en-US"/>
        </a:p>
      </dgm:t>
    </dgm:pt>
    <dgm:pt modelId="{18F00276-EFF8-486C-9C83-55BEB4E0E654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Expected Work: 40%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908930F4-5E72-4204-B39E-24990BA12F5A}" type="parTrans" cxnId="{278B61A7-A0CB-456F-A258-A898031E2A54}">
      <dgm:prSet/>
      <dgm:spPr/>
      <dgm:t>
        <a:bodyPr/>
        <a:lstStyle/>
        <a:p>
          <a:endParaRPr lang="en-US"/>
        </a:p>
      </dgm:t>
    </dgm:pt>
    <dgm:pt modelId="{25B1F960-5549-43BC-9912-E5ECDA1AA9B5}" type="sibTrans" cxnId="{278B61A7-A0CB-456F-A258-A898031E2A54}">
      <dgm:prSet/>
      <dgm:spPr/>
      <dgm:t>
        <a:bodyPr/>
        <a:lstStyle/>
        <a:p>
          <a:endParaRPr lang="en-US"/>
        </a:p>
      </dgm:t>
    </dgm:pt>
    <dgm:pt modelId="{BE613D17-D398-47E5-88B8-15A7CB3D8CA4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Total Marks: 30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5F3F9EA5-215D-422D-985B-E818A9C3CD5D}" type="parTrans" cxnId="{F4DD5977-A4FB-4396-9F64-85A6065CC295}">
      <dgm:prSet/>
      <dgm:spPr/>
      <dgm:t>
        <a:bodyPr/>
        <a:lstStyle/>
        <a:p>
          <a:endParaRPr lang="en-US"/>
        </a:p>
      </dgm:t>
    </dgm:pt>
    <dgm:pt modelId="{F6739098-C69E-4127-A858-ACB4D95E416F}" type="sibTrans" cxnId="{F4DD5977-A4FB-4396-9F64-85A6065CC295}">
      <dgm:prSet/>
      <dgm:spPr/>
      <dgm:t>
        <a:bodyPr/>
        <a:lstStyle/>
        <a:p>
          <a:endParaRPr lang="en-US"/>
        </a:p>
      </dgm:t>
    </dgm:pt>
    <dgm:pt modelId="{45F2A09B-F185-4664-88AC-3961F9CA5516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3</a:t>
          </a:r>
          <a:r>
            <a:rPr lang="en-US" sz="1400" b="1" baseline="30000" dirty="0">
              <a:latin typeface="Times New Roman" pitchFamily="18" charset="0"/>
              <a:cs typeface="Times New Roman" pitchFamily="18" charset="0"/>
            </a:rPr>
            <a:t>rd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 Week of  VIII Semester</a:t>
          </a:r>
        </a:p>
      </dgm:t>
    </dgm:pt>
    <dgm:pt modelId="{7EA09639-8CDB-4CB9-B22A-78978F031BB0}" type="parTrans" cxnId="{2449DD62-E26F-4373-A548-B6F2CD9BB125}">
      <dgm:prSet/>
      <dgm:spPr/>
      <dgm:t>
        <a:bodyPr/>
        <a:lstStyle/>
        <a:p>
          <a:endParaRPr lang="en-US"/>
        </a:p>
      </dgm:t>
    </dgm:pt>
    <dgm:pt modelId="{91FF4283-6730-4F3B-BE6D-92ED8E030221}" type="sibTrans" cxnId="{2449DD62-E26F-4373-A548-B6F2CD9BB125}">
      <dgm:prSet/>
      <dgm:spPr/>
      <dgm:t>
        <a:bodyPr/>
        <a:lstStyle/>
        <a:p>
          <a:endParaRPr lang="en-US"/>
        </a:p>
      </dgm:t>
    </dgm:pt>
    <dgm:pt modelId="{61923DE8-4486-431E-BEEB-780D4AC9EA9E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Expected Work: </a:t>
          </a:r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70</a:t>
          </a:r>
          <a:r>
            <a:rPr lang="en-US" sz="1400" b="1" dirty="0">
              <a:latin typeface="Times New Roman" pitchFamily="18" charset="0"/>
              <a:cs typeface="Times New Roman" pitchFamily="18" charset="0"/>
            </a:rPr>
            <a:t>% </a:t>
          </a:r>
        </a:p>
      </dgm:t>
    </dgm:pt>
    <dgm:pt modelId="{7D633360-985F-42E0-B0EB-142F52B3669C}" type="parTrans" cxnId="{AD161BC4-5E9F-4E5A-8BBE-255F2A95E317}">
      <dgm:prSet/>
      <dgm:spPr/>
      <dgm:t>
        <a:bodyPr/>
        <a:lstStyle/>
        <a:p>
          <a:endParaRPr lang="en-US"/>
        </a:p>
      </dgm:t>
    </dgm:pt>
    <dgm:pt modelId="{7D28D991-B091-458D-8C07-91A47DDA62A1}" type="sibTrans" cxnId="{AD161BC4-5E9F-4E5A-8BBE-255F2A95E317}">
      <dgm:prSet/>
      <dgm:spPr/>
      <dgm:t>
        <a:bodyPr/>
        <a:lstStyle/>
        <a:p>
          <a:endParaRPr lang="en-US"/>
        </a:p>
      </dgm:t>
    </dgm:pt>
    <dgm:pt modelId="{0CB049BD-BC6C-4675-8FD5-BA2B3B7D9D77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Total Marks: 40</a:t>
          </a:r>
        </a:p>
      </dgm:t>
    </dgm:pt>
    <dgm:pt modelId="{196BBC00-64B1-4404-ABB4-FC6C8CBADA3F}" type="parTrans" cxnId="{45C38CFF-BE9B-4F36-8783-B9D2989EEB5B}">
      <dgm:prSet/>
      <dgm:spPr/>
      <dgm:t>
        <a:bodyPr/>
        <a:lstStyle/>
        <a:p>
          <a:endParaRPr lang="en-US"/>
        </a:p>
      </dgm:t>
    </dgm:pt>
    <dgm:pt modelId="{01A1596F-270C-440E-8485-BDB745EC6B03}" type="sibTrans" cxnId="{45C38CFF-BE9B-4F36-8783-B9D2989EEB5B}">
      <dgm:prSet/>
      <dgm:spPr/>
      <dgm:t>
        <a:bodyPr/>
        <a:lstStyle/>
        <a:p>
          <a:endParaRPr lang="en-US"/>
        </a:p>
      </dgm:t>
    </dgm:pt>
    <dgm:pt modelId="{6B31ED5B-7945-4E6D-AEDC-5194F98B0D50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After VIII Semester </a:t>
          </a:r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Midterm Exam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81C8CE8E-0B25-4DA5-B458-D7604AF29A40}" type="parTrans" cxnId="{B8F437D2-96CD-46FE-B089-98A7471EB49A}">
      <dgm:prSet/>
      <dgm:spPr/>
      <dgm:t>
        <a:bodyPr/>
        <a:lstStyle/>
        <a:p>
          <a:endParaRPr lang="en-US"/>
        </a:p>
      </dgm:t>
    </dgm:pt>
    <dgm:pt modelId="{1D499457-0973-4342-981D-4A2B2FCDC1FB}" type="sibTrans" cxnId="{B8F437D2-96CD-46FE-B089-98A7471EB49A}">
      <dgm:prSet/>
      <dgm:spPr/>
      <dgm:t>
        <a:bodyPr/>
        <a:lstStyle/>
        <a:p>
          <a:endParaRPr lang="en-US"/>
        </a:p>
      </dgm:t>
    </dgm:pt>
    <dgm:pt modelId="{9FD003C7-8E45-47E5-BE04-BDC58F074293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Expected Work: 100%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AA0A686E-ABDD-4E0B-A77C-97FADC1EED8A}" type="parTrans" cxnId="{9400F5AA-908D-4AF7-9903-C90C3E0572F4}">
      <dgm:prSet/>
      <dgm:spPr/>
      <dgm:t>
        <a:bodyPr/>
        <a:lstStyle/>
        <a:p>
          <a:endParaRPr lang="en-US"/>
        </a:p>
      </dgm:t>
    </dgm:pt>
    <dgm:pt modelId="{D015452F-2F62-4325-B481-178241DC323D}" type="sibTrans" cxnId="{9400F5AA-908D-4AF7-9903-C90C3E0572F4}">
      <dgm:prSet/>
      <dgm:spPr/>
      <dgm:t>
        <a:bodyPr/>
        <a:lstStyle/>
        <a:p>
          <a:endParaRPr lang="en-US"/>
        </a:p>
      </dgm:t>
    </dgm:pt>
    <dgm:pt modelId="{4BE27F14-3C8E-4C53-9638-B4CDFC667543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Total Marks: 80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10FD0464-65F9-4918-BD41-575FD6D9A299}" type="parTrans" cxnId="{60DA5828-83DA-4590-BD5F-C44F56DD556E}">
      <dgm:prSet/>
      <dgm:spPr/>
      <dgm:t>
        <a:bodyPr/>
        <a:lstStyle/>
        <a:p>
          <a:endParaRPr lang="en-US"/>
        </a:p>
      </dgm:t>
    </dgm:pt>
    <dgm:pt modelId="{25F5DB0A-FF2E-494A-B00B-836569076984}" type="sibTrans" cxnId="{60DA5828-83DA-4590-BD5F-C44F56DD556E}">
      <dgm:prSet/>
      <dgm:spPr/>
      <dgm:t>
        <a:bodyPr/>
        <a:lstStyle/>
        <a:p>
          <a:endParaRPr lang="en-US"/>
        </a:p>
      </dgm:t>
    </dgm:pt>
    <dgm:pt modelId="{565058AE-E994-4A88-A96D-C3B7A2B6F642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After VIII Semester Exam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40D88E5F-82BA-4EAE-8863-C5E423B0C56B}" type="parTrans" cxnId="{7EBB01FD-A262-4686-BEEC-7B8F9C5488C9}">
      <dgm:prSet/>
      <dgm:spPr/>
      <dgm:t>
        <a:bodyPr/>
        <a:lstStyle/>
        <a:p>
          <a:endParaRPr lang="en-US"/>
        </a:p>
      </dgm:t>
    </dgm:pt>
    <dgm:pt modelId="{FCD7E1EF-2711-456C-9274-E0527638142F}" type="sibTrans" cxnId="{7EBB01FD-A262-4686-BEEC-7B8F9C5488C9}">
      <dgm:prSet/>
      <dgm:spPr/>
      <dgm:t>
        <a:bodyPr/>
        <a:lstStyle/>
        <a:p>
          <a:endParaRPr lang="en-US"/>
        </a:p>
      </dgm:t>
    </dgm:pt>
    <dgm:pt modelId="{44F8CEF3-11D1-4D66-AD3B-53D375362ACC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Expected Work: 100%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1AEF5D6B-5BC4-4B2A-82B9-3EC75E6F0B09}" type="parTrans" cxnId="{8FBFB5A3-8406-4C3A-AACA-C7B90B05766A}">
      <dgm:prSet/>
      <dgm:spPr/>
      <dgm:t>
        <a:bodyPr/>
        <a:lstStyle/>
        <a:p>
          <a:endParaRPr lang="en-US"/>
        </a:p>
      </dgm:t>
    </dgm:pt>
    <dgm:pt modelId="{D3256DC0-1B34-48E4-86A0-E3F5C1302575}" type="sibTrans" cxnId="{8FBFB5A3-8406-4C3A-AACA-C7B90B05766A}">
      <dgm:prSet/>
      <dgm:spPr/>
      <dgm:t>
        <a:bodyPr/>
        <a:lstStyle/>
        <a:p>
          <a:endParaRPr lang="en-US"/>
        </a:p>
      </dgm:t>
    </dgm:pt>
    <dgm:pt modelId="{3025DA47-6CBA-4A98-B42A-02E05F0870C7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>
              <a:latin typeface="Times New Roman" pitchFamily="18" charset="0"/>
              <a:cs typeface="Times New Roman" pitchFamily="18" charset="0"/>
            </a:rPr>
            <a:t>Total Marks: </a:t>
          </a:r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20  + 30 = 50</a:t>
          </a:r>
          <a:endParaRPr lang="en-US" sz="1400" dirty="0">
            <a:latin typeface="Times New Roman" pitchFamily="18" charset="0"/>
            <a:cs typeface="Times New Roman" pitchFamily="18" charset="0"/>
          </a:endParaRPr>
        </a:p>
      </dgm:t>
    </dgm:pt>
    <dgm:pt modelId="{DA0441A6-7760-4CBA-B94C-87F290E2660A}" type="parTrans" cxnId="{7D161B3F-2EEC-482A-A70D-84933AD6680E}">
      <dgm:prSet/>
      <dgm:spPr/>
      <dgm:t>
        <a:bodyPr/>
        <a:lstStyle/>
        <a:p>
          <a:endParaRPr lang="en-US"/>
        </a:p>
      </dgm:t>
    </dgm:pt>
    <dgm:pt modelId="{94579DB7-02FF-4251-A735-AF955DFF42F2}" type="sibTrans" cxnId="{7D161B3F-2EEC-482A-A70D-84933AD6680E}">
      <dgm:prSet/>
      <dgm:spPr/>
      <dgm:t>
        <a:bodyPr/>
        <a:lstStyle/>
        <a:p>
          <a:endParaRPr lang="en-US"/>
        </a:p>
      </dgm:t>
    </dgm:pt>
    <dgm:pt modelId="{48CBC6FC-54D1-4AAF-A33F-F50AF0AB5A63}">
      <dgm:prSet custT="1"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r>
            <a:rPr lang="en-US" sz="1400" b="1" dirty="0" smtClean="0">
              <a:latin typeface="Times New Roman" pitchFamily="18" charset="0"/>
              <a:cs typeface="Times New Roman" pitchFamily="18" charset="0"/>
            </a:rPr>
            <a:t>FYP Report (Start 03 Chapters) – Marks : 20</a:t>
          </a:r>
          <a:endParaRPr 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23DE17DD-0EC8-4253-AA16-C8C3DD54B489}" type="parTrans" cxnId="{3EDFBAF8-BA51-4574-BCE2-2FCCCF8A0A42}">
      <dgm:prSet/>
      <dgm:spPr/>
    </dgm:pt>
    <dgm:pt modelId="{27B4F3AC-A0B4-4CD5-8050-44F5117F0817}" type="sibTrans" cxnId="{3EDFBAF8-BA51-4574-BCE2-2FCCCF8A0A42}">
      <dgm:prSet/>
      <dgm:spPr/>
    </dgm:pt>
    <dgm:pt modelId="{7CEA2C77-7E88-42DD-A338-F8562C0A8AFD}" type="pres">
      <dgm:prSet presAssocID="{BD49EACB-017E-4352-BD99-320C62356F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D1FB8-34C2-42B2-8FD4-03DF1780D4F4}" type="pres">
      <dgm:prSet presAssocID="{BBFD480C-EA3B-48EE-9580-32DDDBE16922}" presName="linNode" presStyleCnt="0"/>
      <dgm:spPr/>
    </dgm:pt>
    <dgm:pt modelId="{7209FE42-E018-431D-950F-BE1D7A1A52E3}" type="pres">
      <dgm:prSet presAssocID="{BBFD480C-EA3B-48EE-9580-32DDDBE1692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4759A-C041-45F1-8212-7609CE0E704D}" type="pres">
      <dgm:prSet presAssocID="{BBFD480C-EA3B-48EE-9580-32DDDBE1692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E3889-CA8E-4EED-B0D2-045D533DB5B1}" type="pres">
      <dgm:prSet presAssocID="{6AB5C280-14F5-4B13-B739-C1F405D10749}" presName="sp" presStyleCnt="0"/>
      <dgm:spPr/>
    </dgm:pt>
    <dgm:pt modelId="{E1665B91-7242-4153-A0AD-3EB3BC11CA10}" type="pres">
      <dgm:prSet presAssocID="{7FF75854-EEF1-4076-BD75-EAD77CE5C100}" presName="linNode" presStyleCnt="0"/>
      <dgm:spPr/>
    </dgm:pt>
    <dgm:pt modelId="{EE226069-2AFD-44BE-83FB-5371EF915FCE}" type="pres">
      <dgm:prSet presAssocID="{7FF75854-EEF1-4076-BD75-EAD77CE5C10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5BCB7-2A86-44C9-941B-1F4AD5CBF7C9}" type="pres">
      <dgm:prSet presAssocID="{7FF75854-EEF1-4076-BD75-EAD77CE5C100}" presName="descendantText" presStyleLbl="alignAccFollowNode1" presStyleIdx="1" presStyleCnt="5" custScaleY="118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9E5AF-264F-43CF-BFAE-15A41EF1CC06}" type="pres">
      <dgm:prSet presAssocID="{B41BC554-D8E0-4F21-A50B-EE35749A3BF6}" presName="sp" presStyleCnt="0"/>
      <dgm:spPr/>
    </dgm:pt>
    <dgm:pt modelId="{9325A653-3C57-4A25-B2EF-5ABE919BBDBD}" type="pres">
      <dgm:prSet presAssocID="{E448F338-FFC0-4661-B70C-62175142C5A7}" presName="linNode" presStyleCnt="0"/>
      <dgm:spPr/>
    </dgm:pt>
    <dgm:pt modelId="{54AE64A2-862E-4EEE-ACCD-FC5973885ED1}" type="pres">
      <dgm:prSet presAssocID="{E448F338-FFC0-4661-B70C-62175142C5A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D08F-FB47-4C83-BE2E-38299AC8A79A}" type="pres">
      <dgm:prSet presAssocID="{E448F338-FFC0-4661-B70C-62175142C5A7}" presName="descendantText" presStyleLbl="alignAccFollowNode1" presStyleIdx="2" presStyleCnt="5" custScaleY="131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5DF95-7559-4CEF-90CA-60FEB8744B8B}" type="pres">
      <dgm:prSet presAssocID="{EDCB7505-DA8A-4D7A-A2A7-7F7873523D8D}" presName="sp" presStyleCnt="0"/>
      <dgm:spPr/>
    </dgm:pt>
    <dgm:pt modelId="{8F830D0D-4AF0-4A15-86AB-4FF0E0F2229F}" type="pres">
      <dgm:prSet presAssocID="{1C6A0A6B-E916-4AA1-A5C8-75793237E648}" presName="linNode" presStyleCnt="0"/>
      <dgm:spPr/>
    </dgm:pt>
    <dgm:pt modelId="{7B85F35C-4380-4D5A-A9A6-67FFAF03883F}" type="pres">
      <dgm:prSet presAssocID="{1C6A0A6B-E916-4AA1-A5C8-75793237E64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C4794-CA8D-4C05-AB02-CAF5656308E3}" type="pres">
      <dgm:prSet presAssocID="{1C6A0A6B-E916-4AA1-A5C8-75793237E648}" presName="descendantText" presStyleLbl="alignAccFollowNode1" presStyleIdx="3" presStyleCnt="5" custScaleY="1423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6D9BA-8E76-45C4-A540-149E149EE034}" type="pres">
      <dgm:prSet presAssocID="{DE2804F0-2933-465F-A6B5-84AAD8664008}" presName="sp" presStyleCnt="0"/>
      <dgm:spPr/>
    </dgm:pt>
    <dgm:pt modelId="{EB7E3481-2D9A-4920-90EC-6F3698A1F9E1}" type="pres">
      <dgm:prSet presAssocID="{68AFB441-B6D2-4074-8EB5-08B5E9D258A6}" presName="linNode" presStyleCnt="0"/>
      <dgm:spPr/>
    </dgm:pt>
    <dgm:pt modelId="{845F052D-1A24-40BA-8B63-74CC3231B079}" type="pres">
      <dgm:prSet presAssocID="{68AFB441-B6D2-4074-8EB5-08B5E9D258A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B606D-C016-4190-8851-8AB0292698C0}" type="pres">
      <dgm:prSet presAssocID="{68AFB441-B6D2-4074-8EB5-08B5E9D258A6}" presName="descendantText" presStyleLbl="alignAccFollowNode1" presStyleIdx="4" presStyleCnt="5" custScaleY="11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C81883-8DCA-49E6-8043-1190130223F0}" type="presOf" srcId="{565058AE-E994-4A88-A96D-C3B7A2B6F642}" destId="{6ABB606D-C016-4190-8851-8AB0292698C0}" srcOrd="0" destOrd="1" presId="urn:microsoft.com/office/officeart/2005/8/layout/vList5"/>
    <dgm:cxn modelId="{21C3E196-389C-4DCB-B2D6-F7B6B154FDA5}" type="presOf" srcId="{18F00276-EFF8-486C-9C83-55BEB4E0E654}" destId="{6D45BCB7-2A86-44C9-941B-1F4AD5CBF7C9}" srcOrd="0" destOrd="2" presId="urn:microsoft.com/office/officeart/2005/8/layout/vList5"/>
    <dgm:cxn modelId="{61BD8A7E-4E12-45A7-B7B9-1ED68478FDD9}" type="presOf" srcId="{BDC16B33-FA32-4B5A-BA8A-52B64223774B}" destId="{9799D08F-FB47-4C83-BE2E-38299AC8A79A}" srcOrd="0" destOrd="0" presId="urn:microsoft.com/office/officeart/2005/8/layout/vList5"/>
    <dgm:cxn modelId="{4EA8C645-CAA2-404F-AD67-3D2DEFF05214}" srcId="{BD49EACB-017E-4352-BD99-320C62356F1A}" destId="{7FF75854-EEF1-4076-BD75-EAD77CE5C100}" srcOrd="1" destOrd="0" parTransId="{357E5074-C293-4E78-B5D0-22DC8A2B0234}" sibTransId="{B41BC554-D8E0-4F21-A50B-EE35749A3BF6}"/>
    <dgm:cxn modelId="{7FD6B0C2-E769-4B29-A863-D501EEFD8C95}" srcId="{7FF75854-EEF1-4076-BD75-EAD77CE5C100}" destId="{C900166F-1ED0-4409-A02B-9D6ABDB6853C}" srcOrd="1" destOrd="0" parTransId="{4713446A-87C2-4265-8842-8AF327C7CF69}" sibTransId="{A306632E-F4AC-4F9A-AA48-CD4889679F8A}"/>
    <dgm:cxn modelId="{8FBFB5A3-8406-4C3A-AACA-C7B90B05766A}" srcId="{68AFB441-B6D2-4074-8EB5-08B5E9D258A6}" destId="{44F8CEF3-11D1-4D66-AD3B-53D375362ACC}" srcOrd="2" destOrd="0" parTransId="{1AEF5D6B-5BC4-4B2A-82B9-3EC75E6F0B09}" sibTransId="{D3256DC0-1B34-48E4-86A0-E3F5C1302575}"/>
    <dgm:cxn modelId="{3EDFBAF8-BA51-4574-BCE2-2FCCCF8A0A42}" srcId="{E448F338-FFC0-4661-B70C-62175142C5A7}" destId="{48CBC6FC-54D1-4AAF-A33F-F50AF0AB5A63}" srcOrd="2" destOrd="0" parTransId="{23DE17DD-0EC8-4253-AA16-C8C3DD54B489}" sibTransId="{27B4F3AC-A0B4-4CD5-8050-44F5117F0817}"/>
    <dgm:cxn modelId="{7C2BBF25-E103-4459-AF6C-3A35D222C7A6}" type="presOf" srcId="{BE613D17-D398-47E5-88B8-15A7CB3D8CA4}" destId="{6D45BCB7-2A86-44C9-941B-1F4AD5CBF7C9}" srcOrd="0" destOrd="3" presId="urn:microsoft.com/office/officeart/2005/8/layout/vList5"/>
    <dgm:cxn modelId="{C010612B-3349-4A87-AE48-A2267631FD18}" type="presOf" srcId="{48CBC6FC-54D1-4AAF-A33F-F50AF0AB5A63}" destId="{9799D08F-FB47-4C83-BE2E-38299AC8A79A}" srcOrd="0" destOrd="2" presId="urn:microsoft.com/office/officeart/2005/8/layout/vList5"/>
    <dgm:cxn modelId="{278B61A7-A0CB-456F-A258-A898031E2A54}" srcId="{7FF75854-EEF1-4076-BD75-EAD77CE5C100}" destId="{18F00276-EFF8-486C-9C83-55BEB4E0E654}" srcOrd="2" destOrd="0" parTransId="{908930F4-5E72-4204-B39E-24990BA12F5A}" sibTransId="{25B1F960-5549-43BC-9912-E5ECDA1AA9B5}"/>
    <dgm:cxn modelId="{DF6DDD56-6F8C-42FB-B06E-24F598D31E6A}" srcId="{BD49EACB-017E-4352-BD99-320C62356F1A}" destId="{E448F338-FFC0-4661-B70C-62175142C5A7}" srcOrd="2" destOrd="0" parTransId="{674E5176-1367-4ACA-8F83-6A3DFE30CBE9}" sibTransId="{EDCB7505-DA8A-4D7A-A2A7-7F7873523D8D}"/>
    <dgm:cxn modelId="{12ABB189-F3FD-4FB4-884A-42E0D17C2356}" srcId="{BD49EACB-017E-4352-BD99-320C62356F1A}" destId="{68AFB441-B6D2-4074-8EB5-08B5E9D258A6}" srcOrd="4" destOrd="0" parTransId="{4975BE23-39AE-43C3-BA29-7896FF07376E}" sibTransId="{687B71F6-5F75-40DA-8328-63BFA12FF56B}"/>
    <dgm:cxn modelId="{AD161BC4-5E9F-4E5A-8BBE-255F2A95E317}" srcId="{E448F338-FFC0-4661-B70C-62175142C5A7}" destId="{61923DE8-4486-431E-BEEB-780D4AC9EA9E}" srcOrd="3" destOrd="0" parTransId="{7D633360-985F-42E0-B0EB-142F52B3669C}" sibTransId="{7D28D991-B091-458D-8C07-91A47DDA62A1}"/>
    <dgm:cxn modelId="{CF9A52E3-CBE5-48C0-8F40-3726C43754BF}" type="presOf" srcId="{A2663639-B231-4BD9-89EF-9847DF95E3F8}" destId="{6ABB606D-C016-4190-8851-8AB0292698C0}" srcOrd="0" destOrd="0" presId="urn:microsoft.com/office/officeart/2005/8/layout/vList5"/>
    <dgm:cxn modelId="{7D161B3F-2EEC-482A-A70D-84933AD6680E}" srcId="{68AFB441-B6D2-4074-8EB5-08B5E9D258A6}" destId="{3025DA47-6CBA-4A98-B42A-02E05F0870C7}" srcOrd="3" destOrd="0" parTransId="{DA0441A6-7760-4CBA-B94C-87F290E2660A}" sibTransId="{94579DB7-02FF-4251-A735-AF955DFF42F2}"/>
    <dgm:cxn modelId="{3938809A-32D2-4EA0-817A-3FEEB2A73F00}" type="presOf" srcId="{BBFD480C-EA3B-48EE-9580-32DDDBE16922}" destId="{7209FE42-E018-431D-950F-BE1D7A1A52E3}" srcOrd="0" destOrd="0" presId="urn:microsoft.com/office/officeart/2005/8/layout/vList5"/>
    <dgm:cxn modelId="{60DA5828-83DA-4590-BD5F-C44F56DD556E}" srcId="{1C6A0A6B-E916-4AA1-A5C8-75793237E648}" destId="{4BE27F14-3C8E-4C53-9638-B4CDFC667543}" srcOrd="3" destOrd="0" parTransId="{10FD0464-65F9-4918-BD41-575FD6D9A299}" sibTransId="{25F5DB0A-FF2E-494A-B00B-836569076984}"/>
    <dgm:cxn modelId="{54357A14-B33A-4DBA-AB78-A30568FD010C}" type="presOf" srcId="{7900A229-571E-46AC-B59F-3F4B042D3C59}" destId="{F284759A-C041-45F1-8212-7609CE0E704D}" srcOrd="0" destOrd="1" presId="urn:microsoft.com/office/officeart/2005/8/layout/vList5"/>
    <dgm:cxn modelId="{0F47348B-B46E-42FA-A150-7845FB573076}" type="presOf" srcId="{44F8CEF3-11D1-4D66-AD3B-53D375362ACC}" destId="{6ABB606D-C016-4190-8851-8AB0292698C0}" srcOrd="0" destOrd="2" presId="urn:microsoft.com/office/officeart/2005/8/layout/vList5"/>
    <dgm:cxn modelId="{7EBB01FD-A262-4686-BEEC-7B8F9C5488C9}" srcId="{68AFB441-B6D2-4074-8EB5-08B5E9D258A6}" destId="{565058AE-E994-4A88-A96D-C3B7A2B6F642}" srcOrd="1" destOrd="0" parTransId="{40D88E5F-82BA-4EAE-8863-C5E423B0C56B}" sibTransId="{FCD7E1EF-2711-456C-9274-E0527638142F}"/>
    <dgm:cxn modelId="{3FEE679B-A13E-41DC-BACB-54B639C574E8}" srcId="{BBFD480C-EA3B-48EE-9580-32DDDBE16922}" destId="{3C9E44D8-D4FA-4D59-A438-1D15E08FD2F7}" srcOrd="0" destOrd="0" parTransId="{DB5684AF-4884-43BA-8F57-0D2DEA9A2D01}" sibTransId="{BCC3FA50-3AA3-4C4F-8E64-A93189817B7E}"/>
    <dgm:cxn modelId="{AC029F26-554D-4A75-A628-104CE8898437}" type="presOf" srcId="{E5E3A38E-5330-4494-BEB7-17CFFC4627BE}" destId="{56DC4794-CA8D-4C05-AB02-CAF5656308E3}" srcOrd="0" destOrd="0" presId="urn:microsoft.com/office/officeart/2005/8/layout/vList5"/>
    <dgm:cxn modelId="{45C38CFF-BE9B-4F36-8783-B9D2989EEB5B}" srcId="{E448F338-FFC0-4661-B70C-62175142C5A7}" destId="{0CB049BD-BC6C-4675-8FD5-BA2B3B7D9D77}" srcOrd="4" destOrd="0" parTransId="{196BBC00-64B1-4404-ABB4-FC6C8CBADA3F}" sibTransId="{01A1596F-270C-440E-8485-BDB745EC6B03}"/>
    <dgm:cxn modelId="{FCA70C6B-D58A-4897-A02E-3EC7AE365082}" srcId="{BD49EACB-017E-4352-BD99-320C62356F1A}" destId="{BBFD480C-EA3B-48EE-9580-32DDDBE16922}" srcOrd="0" destOrd="0" parTransId="{75CECCE4-8569-460B-8E16-CF1AF70709C3}" sibTransId="{6AB5C280-14F5-4B13-B739-C1F405D10749}"/>
    <dgm:cxn modelId="{D79BAFE6-C970-4862-9E0F-4DED8F45A8BF}" srcId="{BD49EACB-017E-4352-BD99-320C62356F1A}" destId="{1C6A0A6B-E916-4AA1-A5C8-75793237E648}" srcOrd="3" destOrd="0" parTransId="{6D45CC25-D53F-4425-B6A4-9918ADFDE84D}" sibTransId="{DE2804F0-2933-465F-A6B5-84AAD8664008}"/>
    <dgm:cxn modelId="{81C133BA-4EDD-4401-9679-FEA3164D0EC4}" type="presOf" srcId="{215BCE5C-9C3D-4389-8C3A-A8F29FEDFDAE}" destId="{6D45BCB7-2A86-44C9-941B-1F4AD5CBF7C9}" srcOrd="0" destOrd="0" presId="urn:microsoft.com/office/officeart/2005/8/layout/vList5"/>
    <dgm:cxn modelId="{76C9494F-4031-42B5-A3D8-D899EDD9F41A}" type="presOf" srcId="{C900166F-1ED0-4409-A02B-9D6ABDB6853C}" destId="{6D45BCB7-2A86-44C9-941B-1F4AD5CBF7C9}" srcOrd="0" destOrd="1" presId="urn:microsoft.com/office/officeart/2005/8/layout/vList5"/>
    <dgm:cxn modelId="{61717A62-4800-4B84-B77B-1C972AB3EB8E}" type="presOf" srcId="{0CB049BD-BC6C-4675-8FD5-BA2B3B7D9D77}" destId="{9799D08F-FB47-4C83-BE2E-38299AC8A79A}" srcOrd="0" destOrd="4" presId="urn:microsoft.com/office/officeart/2005/8/layout/vList5"/>
    <dgm:cxn modelId="{9400F5AA-908D-4AF7-9903-C90C3E0572F4}" srcId="{1C6A0A6B-E916-4AA1-A5C8-75793237E648}" destId="{9FD003C7-8E45-47E5-BE04-BDC58F074293}" srcOrd="2" destOrd="0" parTransId="{AA0A686E-ABDD-4E0B-A77C-97FADC1EED8A}" sibTransId="{D015452F-2F62-4325-B481-178241DC323D}"/>
    <dgm:cxn modelId="{D5C435D6-9324-4302-B782-4D42398FF9D5}" type="presOf" srcId="{68AFB441-B6D2-4074-8EB5-08B5E9D258A6}" destId="{845F052D-1A24-40BA-8B63-74CC3231B079}" srcOrd="0" destOrd="0" presId="urn:microsoft.com/office/officeart/2005/8/layout/vList5"/>
    <dgm:cxn modelId="{3CF2FD09-3220-4C10-84DA-747494759DEF}" type="presOf" srcId="{E448F338-FFC0-4661-B70C-62175142C5A7}" destId="{54AE64A2-862E-4EEE-ACCD-FC5973885ED1}" srcOrd="0" destOrd="0" presId="urn:microsoft.com/office/officeart/2005/8/layout/vList5"/>
    <dgm:cxn modelId="{C44676BB-DDEB-4769-A38C-5A273927C078}" type="presOf" srcId="{3025DA47-6CBA-4A98-B42A-02E05F0870C7}" destId="{6ABB606D-C016-4190-8851-8AB0292698C0}" srcOrd="0" destOrd="3" presId="urn:microsoft.com/office/officeart/2005/8/layout/vList5"/>
    <dgm:cxn modelId="{B6DDA047-A679-44AC-98FA-8291C215F7B8}" type="presOf" srcId="{61923DE8-4486-431E-BEEB-780D4AC9EA9E}" destId="{9799D08F-FB47-4C83-BE2E-38299AC8A79A}" srcOrd="0" destOrd="3" presId="urn:microsoft.com/office/officeart/2005/8/layout/vList5"/>
    <dgm:cxn modelId="{4214005E-613A-43B3-819E-5BBD5244726C}" type="presOf" srcId="{45F2A09B-F185-4664-88AC-3961F9CA5516}" destId="{9799D08F-FB47-4C83-BE2E-38299AC8A79A}" srcOrd="0" destOrd="1" presId="urn:microsoft.com/office/officeart/2005/8/layout/vList5"/>
    <dgm:cxn modelId="{B56D2772-69ED-4873-9EC6-58838EF3606F}" type="presOf" srcId="{BD49EACB-017E-4352-BD99-320C62356F1A}" destId="{7CEA2C77-7E88-42DD-A338-F8562C0A8AFD}" srcOrd="0" destOrd="0" presId="urn:microsoft.com/office/officeart/2005/8/layout/vList5"/>
    <dgm:cxn modelId="{F4DD5977-A4FB-4396-9F64-85A6065CC295}" srcId="{7FF75854-EEF1-4076-BD75-EAD77CE5C100}" destId="{BE613D17-D398-47E5-88B8-15A7CB3D8CA4}" srcOrd="3" destOrd="0" parTransId="{5F3F9EA5-215D-422D-985B-E818A9C3CD5D}" sibTransId="{F6739098-C69E-4127-A858-ACB4D95E416F}"/>
    <dgm:cxn modelId="{6F257080-E762-4CF8-8E95-0584A076B4EB}" type="presOf" srcId="{9FD003C7-8E45-47E5-BE04-BDC58F074293}" destId="{56DC4794-CA8D-4C05-AB02-CAF5656308E3}" srcOrd="0" destOrd="2" presId="urn:microsoft.com/office/officeart/2005/8/layout/vList5"/>
    <dgm:cxn modelId="{B8F437D2-96CD-46FE-B089-98A7471EB49A}" srcId="{1C6A0A6B-E916-4AA1-A5C8-75793237E648}" destId="{6B31ED5B-7945-4E6D-AEDC-5194F98B0D50}" srcOrd="1" destOrd="0" parTransId="{81C8CE8E-0B25-4DA5-B458-D7604AF29A40}" sibTransId="{1D499457-0973-4342-981D-4A2B2FCDC1FB}"/>
    <dgm:cxn modelId="{6CB057B6-1ABB-4A73-9D08-014E57983023}" srcId="{E448F338-FFC0-4661-B70C-62175142C5A7}" destId="{BDC16B33-FA32-4B5A-BA8A-52B64223774B}" srcOrd="0" destOrd="0" parTransId="{94E4B4B0-5F48-4A76-A5B9-06A2E2F3816B}" sibTransId="{502B2DD7-74AB-43E3-A6D4-68A12CBEBB10}"/>
    <dgm:cxn modelId="{5AFEFF88-FA9B-4384-9FFE-635EEA3316A3}" srcId="{7FF75854-EEF1-4076-BD75-EAD77CE5C100}" destId="{215BCE5C-9C3D-4389-8C3A-A8F29FEDFDAE}" srcOrd="0" destOrd="0" parTransId="{9F4FE618-44A3-4A93-8BE4-B8B3EED7A410}" sibTransId="{C8173F36-FFFB-4868-8C8D-5FFB9BB58AF3}"/>
    <dgm:cxn modelId="{9F76499C-06C9-4A11-8319-00B90E165812}" type="presOf" srcId="{1C6A0A6B-E916-4AA1-A5C8-75793237E648}" destId="{7B85F35C-4380-4D5A-A9A6-67FFAF03883F}" srcOrd="0" destOrd="0" presId="urn:microsoft.com/office/officeart/2005/8/layout/vList5"/>
    <dgm:cxn modelId="{3A63B775-8AF5-4628-80A8-1AED486B153C}" type="presOf" srcId="{7FF75854-EEF1-4076-BD75-EAD77CE5C100}" destId="{EE226069-2AFD-44BE-83FB-5371EF915FCE}" srcOrd="0" destOrd="0" presId="urn:microsoft.com/office/officeart/2005/8/layout/vList5"/>
    <dgm:cxn modelId="{47974296-FF34-435B-8F27-6E4D7D7FC7A6}" type="presOf" srcId="{4BE27F14-3C8E-4C53-9638-B4CDFC667543}" destId="{56DC4794-CA8D-4C05-AB02-CAF5656308E3}" srcOrd="0" destOrd="3" presId="urn:microsoft.com/office/officeart/2005/8/layout/vList5"/>
    <dgm:cxn modelId="{84E40C0D-059F-40BA-8081-563334C17644}" srcId="{BBFD480C-EA3B-48EE-9580-32DDDBE16922}" destId="{7900A229-571E-46AC-B59F-3F4B042D3C59}" srcOrd="1" destOrd="0" parTransId="{7BE86C85-14B9-4775-A206-2BF832515F1E}" sibTransId="{F4296A67-67DB-4175-AF22-48505A71280B}"/>
    <dgm:cxn modelId="{F82035AC-80AB-4132-9CE4-6C2EDB4E6F1B}" type="presOf" srcId="{3C9E44D8-D4FA-4D59-A438-1D15E08FD2F7}" destId="{F284759A-C041-45F1-8212-7609CE0E704D}" srcOrd="0" destOrd="0" presId="urn:microsoft.com/office/officeart/2005/8/layout/vList5"/>
    <dgm:cxn modelId="{2449DD62-E26F-4373-A548-B6F2CD9BB125}" srcId="{E448F338-FFC0-4661-B70C-62175142C5A7}" destId="{45F2A09B-F185-4664-88AC-3961F9CA5516}" srcOrd="1" destOrd="0" parTransId="{7EA09639-8CDB-4CB9-B22A-78978F031BB0}" sibTransId="{91FF4283-6730-4F3B-BE6D-92ED8E030221}"/>
    <dgm:cxn modelId="{14BCF07D-F0E1-4C19-AADF-06866A6EBFD6}" type="presOf" srcId="{6B31ED5B-7945-4E6D-AEDC-5194F98B0D50}" destId="{56DC4794-CA8D-4C05-AB02-CAF5656308E3}" srcOrd="0" destOrd="1" presId="urn:microsoft.com/office/officeart/2005/8/layout/vList5"/>
    <dgm:cxn modelId="{79C3B23F-C4B7-483A-8D03-267D6396D998}" srcId="{1C6A0A6B-E916-4AA1-A5C8-75793237E648}" destId="{E5E3A38E-5330-4494-BEB7-17CFFC4627BE}" srcOrd="0" destOrd="0" parTransId="{158F6D77-9036-4EB1-B7F7-4A7CE614DE07}" sibTransId="{913031D7-AB1A-4A27-ADB6-0EF46537B528}"/>
    <dgm:cxn modelId="{C40A158A-9C7B-415B-AC15-5093A2BAF046}" srcId="{68AFB441-B6D2-4074-8EB5-08B5E9D258A6}" destId="{A2663639-B231-4BD9-89EF-9847DF95E3F8}" srcOrd="0" destOrd="0" parTransId="{8C093545-DF00-44F4-A666-E553AEDDC2C7}" sibTransId="{FC01FC7A-EB19-4A04-8D03-DF27AEED68AA}"/>
    <dgm:cxn modelId="{5DECC85F-DB23-495A-8B75-E06E8CB40D5D}" type="presParOf" srcId="{7CEA2C77-7E88-42DD-A338-F8562C0A8AFD}" destId="{78FD1FB8-34C2-42B2-8FD4-03DF1780D4F4}" srcOrd="0" destOrd="0" presId="urn:microsoft.com/office/officeart/2005/8/layout/vList5"/>
    <dgm:cxn modelId="{BBD7DA77-AE33-4B73-9F11-D638E6D0066B}" type="presParOf" srcId="{78FD1FB8-34C2-42B2-8FD4-03DF1780D4F4}" destId="{7209FE42-E018-431D-950F-BE1D7A1A52E3}" srcOrd="0" destOrd="0" presId="urn:microsoft.com/office/officeart/2005/8/layout/vList5"/>
    <dgm:cxn modelId="{7E39705C-9C3C-4EB7-A1AD-EF22FA59E5E9}" type="presParOf" srcId="{78FD1FB8-34C2-42B2-8FD4-03DF1780D4F4}" destId="{F284759A-C041-45F1-8212-7609CE0E704D}" srcOrd="1" destOrd="0" presId="urn:microsoft.com/office/officeart/2005/8/layout/vList5"/>
    <dgm:cxn modelId="{939C5EB0-A0B9-4736-BEEF-7FD8B24FD6F5}" type="presParOf" srcId="{7CEA2C77-7E88-42DD-A338-F8562C0A8AFD}" destId="{2CFE3889-CA8E-4EED-B0D2-045D533DB5B1}" srcOrd="1" destOrd="0" presId="urn:microsoft.com/office/officeart/2005/8/layout/vList5"/>
    <dgm:cxn modelId="{D0A5C9E0-00DB-4317-B58F-C18FD59066B1}" type="presParOf" srcId="{7CEA2C77-7E88-42DD-A338-F8562C0A8AFD}" destId="{E1665B91-7242-4153-A0AD-3EB3BC11CA10}" srcOrd="2" destOrd="0" presId="urn:microsoft.com/office/officeart/2005/8/layout/vList5"/>
    <dgm:cxn modelId="{0FC5558C-0F46-4143-988F-E826025BC859}" type="presParOf" srcId="{E1665B91-7242-4153-A0AD-3EB3BC11CA10}" destId="{EE226069-2AFD-44BE-83FB-5371EF915FCE}" srcOrd="0" destOrd="0" presId="urn:microsoft.com/office/officeart/2005/8/layout/vList5"/>
    <dgm:cxn modelId="{9068C682-E5B1-4A42-9833-EFC6738D8F39}" type="presParOf" srcId="{E1665B91-7242-4153-A0AD-3EB3BC11CA10}" destId="{6D45BCB7-2A86-44C9-941B-1F4AD5CBF7C9}" srcOrd="1" destOrd="0" presId="urn:microsoft.com/office/officeart/2005/8/layout/vList5"/>
    <dgm:cxn modelId="{63A5BB89-4200-49FE-95C5-C10C7F96FD75}" type="presParOf" srcId="{7CEA2C77-7E88-42DD-A338-F8562C0A8AFD}" destId="{5079E5AF-264F-43CF-BFAE-15A41EF1CC06}" srcOrd="3" destOrd="0" presId="urn:microsoft.com/office/officeart/2005/8/layout/vList5"/>
    <dgm:cxn modelId="{1C357648-72BE-49BE-B885-4DB9F99D19F2}" type="presParOf" srcId="{7CEA2C77-7E88-42DD-A338-F8562C0A8AFD}" destId="{9325A653-3C57-4A25-B2EF-5ABE919BBDBD}" srcOrd="4" destOrd="0" presId="urn:microsoft.com/office/officeart/2005/8/layout/vList5"/>
    <dgm:cxn modelId="{7587B998-34FF-43DD-95DD-90842F9B6DA0}" type="presParOf" srcId="{9325A653-3C57-4A25-B2EF-5ABE919BBDBD}" destId="{54AE64A2-862E-4EEE-ACCD-FC5973885ED1}" srcOrd="0" destOrd="0" presId="urn:microsoft.com/office/officeart/2005/8/layout/vList5"/>
    <dgm:cxn modelId="{79ECEABD-3C41-473A-8AAC-FD4044D152A6}" type="presParOf" srcId="{9325A653-3C57-4A25-B2EF-5ABE919BBDBD}" destId="{9799D08F-FB47-4C83-BE2E-38299AC8A79A}" srcOrd="1" destOrd="0" presId="urn:microsoft.com/office/officeart/2005/8/layout/vList5"/>
    <dgm:cxn modelId="{928D4562-C2DC-4ABF-B87B-0D186EF481D5}" type="presParOf" srcId="{7CEA2C77-7E88-42DD-A338-F8562C0A8AFD}" destId="{D5D5DF95-7559-4CEF-90CA-60FEB8744B8B}" srcOrd="5" destOrd="0" presId="urn:microsoft.com/office/officeart/2005/8/layout/vList5"/>
    <dgm:cxn modelId="{05F689BE-1FE4-497A-9FD6-952C5B184CD5}" type="presParOf" srcId="{7CEA2C77-7E88-42DD-A338-F8562C0A8AFD}" destId="{8F830D0D-4AF0-4A15-86AB-4FF0E0F2229F}" srcOrd="6" destOrd="0" presId="urn:microsoft.com/office/officeart/2005/8/layout/vList5"/>
    <dgm:cxn modelId="{C6238C4F-D2EE-467B-B4FE-41A9EE6AE7BC}" type="presParOf" srcId="{8F830D0D-4AF0-4A15-86AB-4FF0E0F2229F}" destId="{7B85F35C-4380-4D5A-A9A6-67FFAF03883F}" srcOrd="0" destOrd="0" presId="urn:microsoft.com/office/officeart/2005/8/layout/vList5"/>
    <dgm:cxn modelId="{D327648F-9482-4E0F-A4C7-4570078C6160}" type="presParOf" srcId="{8F830D0D-4AF0-4A15-86AB-4FF0E0F2229F}" destId="{56DC4794-CA8D-4C05-AB02-CAF5656308E3}" srcOrd="1" destOrd="0" presId="urn:microsoft.com/office/officeart/2005/8/layout/vList5"/>
    <dgm:cxn modelId="{52E9CD94-39E0-4FF9-B859-E629C340C124}" type="presParOf" srcId="{7CEA2C77-7E88-42DD-A338-F8562C0A8AFD}" destId="{1866D9BA-8E76-45C4-A540-149E149EE034}" srcOrd="7" destOrd="0" presId="urn:microsoft.com/office/officeart/2005/8/layout/vList5"/>
    <dgm:cxn modelId="{28DA28D9-96CC-45EA-8261-82C44F1918B1}" type="presParOf" srcId="{7CEA2C77-7E88-42DD-A338-F8562C0A8AFD}" destId="{EB7E3481-2D9A-4920-90EC-6F3698A1F9E1}" srcOrd="8" destOrd="0" presId="urn:microsoft.com/office/officeart/2005/8/layout/vList5"/>
    <dgm:cxn modelId="{1CBC04D7-8B33-43A5-8F65-C41B49E84FD1}" type="presParOf" srcId="{EB7E3481-2D9A-4920-90EC-6F3698A1F9E1}" destId="{845F052D-1A24-40BA-8B63-74CC3231B079}" srcOrd="0" destOrd="0" presId="urn:microsoft.com/office/officeart/2005/8/layout/vList5"/>
    <dgm:cxn modelId="{6F6ED4E6-AD91-45F9-9CDF-B460F844C305}" type="presParOf" srcId="{EB7E3481-2D9A-4920-90EC-6F3698A1F9E1}" destId="{6ABB606D-C016-4190-8851-8AB0292698C0}" srcOrd="1" destOrd="0" presId="urn:microsoft.com/office/officeart/2005/8/layout/vList5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4759A-C041-45F1-8212-7609CE0E704D}">
      <dsp:nvSpPr>
        <dsp:cNvPr id="0" name=""/>
        <dsp:cNvSpPr/>
      </dsp:nvSpPr>
      <dsp:spPr>
        <a:xfrm rot="5400000">
          <a:off x="5116209" y="-2113533"/>
          <a:ext cx="752573" cy="5169408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Project Proposal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After  one week of </a:t>
          </a: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Midterm 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Exam </a:t>
          </a: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Spring-2018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907792" y="131622"/>
        <a:ext cx="5132670" cy="679097"/>
      </dsp:txXfrm>
    </dsp:sp>
    <dsp:sp modelId="{7209FE42-E018-431D-950F-BE1D7A1A52E3}">
      <dsp:nvSpPr>
        <dsp:cNvPr id="0" name=""/>
        <dsp:cNvSpPr/>
      </dsp:nvSpPr>
      <dsp:spPr>
        <a:xfrm>
          <a:off x="0" y="812"/>
          <a:ext cx="2907792" cy="9407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Defense 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Meeting </a:t>
          </a:r>
        </a:p>
      </dsp:txBody>
      <dsp:txXfrm>
        <a:off x="45922" y="46734"/>
        <a:ext cx="2815948" cy="848872"/>
      </dsp:txXfrm>
    </dsp:sp>
    <dsp:sp modelId="{6D45BCB7-2A86-44C9-941B-1F4AD5CBF7C9}">
      <dsp:nvSpPr>
        <dsp:cNvPr id="0" name=""/>
        <dsp:cNvSpPr/>
      </dsp:nvSpPr>
      <dsp:spPr>
        <a:xfrm rot="5400000">
          <a:off x="5045362" y="-1125781"/>
          <a:ext cx="894267" cy="5169408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Software Based Presentation + Project File + Q&amp;A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7th Week of VII Semester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Expected Work: 40%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Total Marks: 30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907792" y="1055444"/>
        <a:ext cx="5125753" cy="806957"/>
      </dsp:txXfrm>
    </dsp:sp>
    <dsp:sp modelId="{EE226069-2AFD-44BE-83FB-5371EF915FCE}">
      <dsp:nvSpPr>
        <dsp:cNvPr id="0" name=""/>
        <dsp:cNvSpPr/>
      </dsp:nvSpPr>
      <dsp:spPr>
        <a:xfrm>
          <a:off x="0" y="988564"/>
          <a:ext cx="2907792" cy="9407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First Project Presentation (First Milestone)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922" y="1034486"/>
        <a:ext cx="2815948" cy="848872"/>
      </dsp:txXfrm>
    </dsp:sp>
    <dsp:sp modelId="{9799D08F-FB47-4C83-BE2E-38299AC8A79A}">
      <dsp:nvSpPr>
        <dsp:cNvPr id="0" name=""/>
        <dsp:cNvSpPr/>
      </dsp:nvSpPr>
      <dsp:spPr>
        <a:xfrm rot="5400000">
          <a:off x="4990494" y="-109225"/>
          <a:ext cx="993276" cy="5164359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Hardware Realization/Simulation + Project File + Q&amp;A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3</a:t>
          </a:r>
          <a:r>
            <a:rPr lang="en-US" sz="1400" b="1" kern="1200" baseline="30000" dirty="0">
              <a:latin typeface="Times New Roman" pitchFamily="18" charset="0"/>
              <a:cs typeface="Times New Roman" pitchFamily="18" charset="0"/>
            </a:rPr>
            <a:t>rd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 Week of  VIII Semester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FYP Report (Start 03 Chapters) – Marks : 20</a:t>
          </a:r>
          <a:endParaRPr lang="en-US" sz="1400" b="1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Expected Work: </a:t>
          </a: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70</a:t>
          </a: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%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Total Marks: 40</a:t>
          </a:r>
        </a:p>
      </dsp:txBody>
      <dsp:txXfrm rot="-5400000">
        <a:off x="2904953" y="2024804"/>
        <a:ext cx="5115871" cy="896300"/>
      </dsp:txXfrm>
    </dsp:sp>
    <dsp:sp modelId="{54AE64A2-862E-4EEE-ACCD-FC5973885ED1}">
      <dsp:nvSpPr>
        <dsp:cNvPr id="0" name=""/>
        <dsp:cNvSpPr/>
      </dsp:nvSpPr>
      <dsp:spPr>
        <a:xfrm>
          <a:off x="0" y="2002596"/>
          <a:ext cx="2904952" cy="9407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Mid-Project</a:t>
          </a:r>
          <a:r>
            <a:rPr lang="en-US" sz="2100" b="1" kern="1200" dirty="0">
              <a:latin typeface="Times New Roman" pitchFamily="18" charset="0"/>
              <a:cs typeface="Times New Roman" pitchFamily="18" charset="0"/>
            </a:rPr>
            <a:t> Presentation(Second Milestone)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922" y="2048518"/>
        <a:ext cx="2813108" cy="848872"/>
      </dsp:txXfrm>
    </dsp:sp>
    <dsp:sp modelId="{56DC4794-CA8D-4C05-AB02-CAF5656308E3}">
      <dsp:nvSpPr>
        <dsp:cNvPr id="0" name=""/>
        <dsp:cNvSpPr/>
      </dsp:nvSpPr>
      <dsp:spPr>
        <a:xfrm rot="5400000">
          <a:off x="4951405" y="970175"/>
          <a:ext cx="1071453" cy="5164359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Software Based + Hardware Realization/Simulation+ Project File + Q &amp; A 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After VIII Semester </a:t>
          </a: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Midterm Exam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Expected Work: 100%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Total Marks: 80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904952" y="3068932"/>
        <a:ext cx="5112055" cy="966845"/>
      </dsp:txXfrm>
    </dsp:sp>
    <dsp:sp modelId="{7B85F35C-4380-4D5A-A9A6-67FFAF03883F}">
      <dsp:nvSpPr>
        <dsp:cNvPr id="0" name=""/>
        <dsp:cNvSpPr/>
      </dsp:nvSpPr>
      <dsp:spPr>
        <a:xfrm>
          <a:off x="0" y="3081996"/>
          <a:ext cx="2904952" cy="9407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latin typeface="Times New Roman" pitchFamily="18" charset="0"/>
              <a:cs typeface="Times New Roman" pitchFamily="18" charset="0"/>
            </a:rPr>
            <a:t>Final Project </a:t>
          </a: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Realization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922" y="3127918"/>
        <a:ext cx="2813108" cy="848872"/>
      </dsp:txXfrm>
    </dsp:sp>
    <dsp:sp modelId="{6ABB606D-C016-4190-8851-8AB0292698C0}">
      <dsp:nvSpPr>
        <dsp:cNvPr id="0" name=""/>
        <dsp:cNvSpPr/>
      </dsp:nvSpPr>
      <dsp:spPr>
        <a:xfrm rot="5400000">
          <a:off x="5068771" y="2020771"/>
          <a:ext cx="847449" cy="5169408"/>
        </a:xfrm>
        <a:prstGeom prst="round2SameRect">
          <a:avLst/>
        </a:prstGeom>
        <a:solidFill>
          <a:schemeClr val="tx1">
            <a:lumMod val="50000"/>
            <a:lumOff val="5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Quality of Project Report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After VIII Semester Exam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Expected Work: 100%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latin typeface="Times New Roman" pitchFamily="18" charset="0"/>
              <a:cs typeface="Times New Roman" pitchFamily="18" charset="0"/>
            </a:rPr>
            <a:t>Total Marks: </a:t>
          </a:r>
          <a:r>
            <a:rPr lang="en-US" sz="1400" b="1" kern="1200" dirty="0" smtClean="0">
              <a:latin typeface="Times New Roman" pitchFamily="18" charset="0"/>
              <a:cs typeface="Times New Roman" pitchFamily="18" charset="0"/>
            </a:rPr>
            <a:t>20  + 30 = 50</a:t>
          </a:r>
          <a:endParaRPr lang="en-US" sz="14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907792" y="4223120"/>
        <a:ext cx="5128039" cy="764711"/>
      </dsp:txXfrm>
    </dsp:sp>
    <dsp:sp modelId="{845F052D-1A24-40BA-8B63-74CC3231B079}">
      <dsp:nvSpPr>
        <dsp:cNvPr id="0" name=""/>
        <dsp:cNvSpPr/>
      </dsp:nvSpPr>
      <dsp:spPr>
        <a:xfrm>
          <a:off x="0" y="4135117"/>
          <a:ext cx="2907792" cy="9407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itchFamily="18" charset="0"/>
              <a:cs typeface="Times New Roman" pitchFamily="18" charset="0"/>
            </a:rPr>
            <a:t>Project Report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922" y="4181039"/>
        <a:ext cx="2815948" cy="84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4B86A-A312-46F3-BC6E-0EE42D74F58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5B3F-692F-41C1-9D4A-300D518A4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65B3F-692F-41C1-9D4A-300D518A4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3DC8-B0FF-472A-9F77-69B8C7156D5F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D4DF-7DF4-4633-91FC-273EF6F3C7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81200"/>
            <a:ext cx="7315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Final Year Project Orientation</a:t>
            </a: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Department of Electrical Engineering</a:t>
            </a:r>
          </a:p>
          <a:p>
            <a:pPr algn="ctr"/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15B-EE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C:\Users\afareed\Desktop\unnam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2275"/>
            <a:ext cx="1371599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Groups are required to submit their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fortnightly progress reports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duly signed by their project Advisors (internals) to FYP In-charge at the time of each presentation.</a:t>
            </a: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assessment will be done on the basis of average of the marks given by the faculty members.</a:t>
            </a:r>
          </a:p>
        </p:txBody>
      </p:sp>
      <p:pic>
        <p:nvPicPr>
          <p:cNvPr id="6" name="Picture 5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group member who fails to appear in the presentation/hardware realization will be awarded zero marks and no compensation request whatsoever shall be entertained.</a:t>
            </a: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FYP marks distribution and schedule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FYP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evaluation for the batch would be provided by the department. </a:t>
            </a:r>
          </a:p>
          <a:p>
            <a:pPr lvl="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report format must be followed as per the departmental guidelines.</a:t>
            </a:r>
          </a:p>
        </p:txBody>
      </p:sp>
      <p:pic>
        <p:nvPicPr>
          <p:cNvPr id="6" name="Picture 5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792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Letter will be written to the industry from FYP In-charge.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Industry will provide a letter of approval of your project in their industry.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They are required to provide a letter to show their willingness for: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Taking videos/photographs of the project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Industry Visits of the evaluation committee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Progress Reports of the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2192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RULES FOR INDUSTRY BASED PROJECTS</a:t>
            </a:r>
          </a:p>
        </p:txBody>
      </p:sp>
      <p:pic>
        <p:nvPicPr>
          <p:cNvPr id="7" name="Picture 6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07266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PROPOSAL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FORMAT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7620000" cy="541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Project Title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Group Member and Leader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Preferred Internal Supervisors (06)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Abstract (Should be clear)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Related Earlier Work (optional)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Proposed Block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Hardware/Software details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Industrial Application/s (if any)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Project Estimated Cost with break‐up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Required &amp; Available Resources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Skill Level Attained and Learning outcomes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Time Frame and Scheduling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Deliverable Output (Hardware &amp; Software)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algn="ctr"/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Any Query?????</a:t>
            </a:r>
          </a:p>
        </p:txBody>
      </p:sp>
      <p:pic>
        <p:nvPicPr>
          <p:cNvPr id="6" name="Picture 5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FYP COMMITTEE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FYP In-charge:(Electronic Engineering)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 Atif Fareed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Faculty Share &amp; FYP Page: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\\colonel\faculty share\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afareed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\FYP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15B‐EE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FYP Coordinators:(Electronics Engineering)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 Muhammad Asad Hussain.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Engr.Farrukh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Waheed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Baig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Engr.Mehar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-un-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Nisa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51778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FYP In-charge:(Power Engineering)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Zeeshan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Ahmed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Courier New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FYP In-charge:(Telecommunication Engineering)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 Waseem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Zeeshan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Courier New" pitchFamily="49" charset="0"/>
              <a:buChar char="o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FYP In-charge:(Computer Engineering)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Engr.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Shaheer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Ahmed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619730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LIST OF FACULTY MEMBERS (Electrical)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056686"/>
            <a:ext cx="403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Talha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Ahsan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Dr.Abdul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Qadir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Prof. Dr. Ghazanfar Ullah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Raza Jafri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Atif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Fareed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Dr.Abid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Kareem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Dr.Jawwad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Dr.Ali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Ahmed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Salman Jafri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Engr.Waseem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Zeeshan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Engr.Tabbasum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Waheed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Talha Ahmed Khan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Zohaib Javed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Engr.Zia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Uddin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Engr.Shehla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Andleeb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Engr.Rabia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Bilal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Engr.Aurang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zeb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1981200"/>
            <a:ext cx="4343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Aimen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Naseem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Muhammad Hammad Munami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Engr. Muhammad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Asad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Hussain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Engr.Shaheer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Ahmed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Asif Hussain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Kashif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Ali Arshad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Engr.Tahzeeb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Jamal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Muhammad Umair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Mehar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Un Nisa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Engr.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Umair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Usman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Engr.Faiz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Ahmed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Engr.Sana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Sohail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Engr.Afifa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Engr.Rana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Engr.Farukkh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Baig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Engr.Bilal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Awan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219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WHAT IS FYP????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057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Your final year project is one of the most important aspects of your engineering degree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1242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main objective of FYP is to provide an opportunity to the student to demonstrate the application of the knowledge acquired by him during his/her undergrad studies. </a:t>
            </a:r>
          </a:p>
        </p:txBody>
      </p:sp>
      <p:pic>
        <p:nvPicPr>
          <p:cNvPr id="10" name="Picture 9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143022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4 Major Concerns of FYP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Choosing a project</a:t>
            </a:r>
          </a:p>
          <a:p>
            <a:pPr marL="514350" indent="-51435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Planning, executing, and managing your project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Documenting your project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Assessment of your project</a:t>
            </a:r>
          </a:p>
        </p:txBody>
      </p:sp>
      <p:pic>
        <p:nvPicPr>
          <p:cNvPr id="8" name="Picture 7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0668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9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FYP  PROPOSAL  ACCEPTANCE 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2667000"/>
            <a:ext cx="2514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Proposal Review &amp;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Defense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(After Midterm of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VIth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Semester)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429000" y="4191000"/>
            <a:ext cx="1905000" cy="15240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Project Approved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048000" y="1524000"/>
            <a:ext cx="2590800" cy="8382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Proposal Submission by students</a:t>
            </a:r>
          </a:p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Deadline: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4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Week of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VIth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Semester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3124200" y="5943600"/>
            <a:ext cx="2590800" cy="685800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FYP Proposal Approved List displayed</a:t>
            </a:r>
          </a:p>
          <a:p>
            <a:pPr algn="ctr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4174" y="2521426"/>
            <a:ext cx="32004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275614" y="4075906"/>
            <a:ext cx="22860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260374" y="5828506"/>
            <a:ext cx="228600" cy="15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5334000" y="4953000"/>
            <a:ext cx="1219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44837" y="3436223"/>
            <a:ext cx="3017520" cy="79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5638800" y="1935480"/>
            <a:ext cx="914400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8790" y="45643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95800" y="556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pic>
        <p:nvPicPr>
          <p:cNvPr id="18" name="Picture 17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2192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9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MILESTONE/EVALUATION STAGES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2758679"/>
              </p:ext>
            </p:extLst>
          </p:nvPr>
        </p:nvGraphicFramePr>
        <p:xfrm>
          <a:off x="609600" y="1524000"/>
          <a:ext cx="8077200" cy="5076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:\Users\afareed\Desktop\unnamed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143000" cy="1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6934200" cy="61056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USMAN INSTITUTE OF TECHNOLOGY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 project of Usman Memorial Foundation)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050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maximum number of students in any project group is four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FYP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proposal approval, project and group members can’t be changed.</a:t>
            </a:r>
          </a:p>
          <a:p>
            <a:pPr lvl="0"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Students should follow the formal dress code for the presentation.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 serious attitude during presentation/evaluation will be treated as indiscipline.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GUIDELINES FOR STUDENTS</a:t>
            </a:r>
          </a:p>
        </p:txBody>
      </p:sp>
      <p:pic>
        <p:nvPicPr>
          <p:cNvPr id="8" name="Picture 7" descr="C:\Users\afareed\Desktop\unnam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143000" cy="1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826</TotalTime>
  <Words>753</Words>
  <Application>Microsoft Office PowerPoint</Application>
  <PresentationFormat>On-screen Show (4:3)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Office Theme</vt:lpstr>
      <vt:lpstr> 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  <vt:lpstr>USMAN INSTITUTE OF TECHNOLOGY (A project of Usman Memorial Foundation)</vt:lpstr>
    </vt:vector>
  </TitlesOfParts>
  <Company>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mahussain</dc:creator>
  <cp:lastModifiedBy>Atif Fareed</cp:lastModifiedBy>
  <cp:revision>67</cp:revision>
  <dcterms:created xsi:type="dcterms:W3CDTF">2014-03-19T05:02:48Z</dcterms:created>
  <dcterms:modified xsi:type="dcterms:W3CDTF">2018-03-01T07:54:47Z</dcterms:modified>
</cp:coreProperties>
</file>