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C026-8EDE-4C95-A0EA-73E01A3E0D7A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50A6E-4282-4347-92E5-D01A306FC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09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50A6E-4282-4347-92E5-D01A306FCE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3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3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1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36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27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31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8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35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13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7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4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5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1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6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8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01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1CCC6-E5E7-4FE7-B785-0271DE7E36B5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CA7080-FF8C-4573-A42F-EB3805B00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11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1261-2046-4743-868C-E943B7875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Jukebox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0BA8B-1E1B-4F17-AE0A-281BFF12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Mihir Sharma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5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E8A2-27A0-4BCC-9681-3F56FFDE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08C0-4672-4213-9D2A-B3B8FDDF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Jukebox application offers a music service to the user.</a:t>
            </a:r>
          </a:p>
          <a:p>
            <a:r>
              <a:rPr lang="en-US" dirty="0"/>
              <a:t>They can view songs and podcast information stored in SQL and play them using AudioInputStream.</a:t>
            </a:r>
          </a:p>
          <a:p>
            <a:r>
              <a:rPr lang="en-US" dirty="0"/>
              <a:t>They can also create a playlist and add songs/podcasts to it and listen to them.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1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B59E-F197-4398-A882-524BA316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0830-77F9-4B9D-B596-6ABBC67C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Add Song operations </a:t>
            </a:r>
          </a:p>
          <a:p>
            <a:r>
              <a:rPr lang="en-US" dirty="0"/>
              <a:t>Task 2: Add Podcast operations</a:t>
            </a:r>
          </a:p>
          <a:p>
            <a:r>
              <a:rPr lang="en-US" dirty="0"/>
              <a:t>Task 3: Add Playlist operations</a:t>
            </a:r>
          </a:p>
          <a:p>
            <a:r>
              <a:rPr lang="en-US" dirty="0"/>
              <a:t>Task 4: Add AudioStream utility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42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D86D-ED07-4EAD-AF6E-B29604A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50" y="-331237"/>
            <a:ext cx="10018713" cy="1752599"/>
          </a:xfrm>
        </p:spPr>
        <p:txBody>
          <a:bodyPr/>
          <a:lstStyle/>
          <a:p>
            <a:r>
              <a:rPr lang="en-US" dirty="0"/>
              <a:t>ER DIAGRAM</a:t>
            </a:r>
            <a:endParaRPr lang="en-CA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2B14D2D-4373-48EF-A2D8-3EAC491E1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9" y="1101012"/>
            <a:ext cx="4321239" cy="5761653"/>
          </a:xfrm>
        </p:spPr>
      </p:pic>
    </p:spTree>
    <p:extLst>
      <p:ext uri="{BB962C8B-B14F-4D97-AF65-F5344CB8AC3E}">
        <p14:creationId xmlns:p14="http://schemas.microsoft.com/office/powerpoint/2010/main" val="312876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D1EB-923E-4E9C-BCEB-FD13A3A8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CA" dirty="0"/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A4C5BCA5-C7DF-4CE6-BFC7-F3952964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4" y="2547258"/>
            <a:ext cx="11293911" cy="3415004"/>
          </a:xfrm>
        </p:spPr>
      </p:pic>
    </p:spTree>
    <p:extLst>
      <p:ext uri="{BB962C8B-B14F-4D97-AF65-F5344CB8AC3E}">
        <p14:creationId xmlns:p14="http://schemas.microsoft.com/office/powerpoint/2010/main" val="357918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7B5-1E77-45FC-B5B3-B8C7872C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DE00-B9A0-47CF-B3B4-357D16B1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r>
              <a:rPr lang="en-US" dirty="0"/>
              <a:t>Exceptions and Junit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Java 8</a:t>
            </a:r>
          </a:p>
          <a:p>
            <a:r>
              <a:rPr lang="en-US" dirty="0"/>
              <a:t>Javax libraries for playing audio</a:t>
            </a:r>
          </a:p>
        </p:txBody>
      </p:sp>
    </p:spTree>
    <p:extLst>
      <p:ext uri="{BB962C8B-B14F-4D97-AF65-F5344CB8AC3E}">
        <p14:creationId xmlns:p14="http://schemas.microsoft.com/office/powerpoint/2010/main" val="38979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FC3D-8413-45D1-8098-2307DE47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4AF5-560B-4191-8CBC-A5576C8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now Demo my project.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21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DEAC-9A2C-4DFA-BEB0-793CACDC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UPGRADES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B882-ACB4-41E3-B75C-C1CFD25A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GUI</a:t>
            </a:r>
          </a:p>
          <a:p>
            <a:r>
              <a:rPr lang="en-US" dirty="0"/>
              <a:t>Allow users to delete from their playlists and delete their accounts</a:t>
            </a:r>
          </a:p>
          <a:p>
            <a:r>
              <a:rPr lang="en-CA" dirty="0"/>
              <a:t>Try to make the application more universal and not bound to 1 </a:t>
            </a:r>
            <a:r>
              <a:rPr lang="en-CA" dirty="0" err="1"/>
              <a:t>sql</a:t>
            </a:r>
            <a:r>
              <a:rPr lang="en-CA" dirty="0"/>
              <a:t> database/library</a:t>
            </a:r>
          </a:p>
        </p:txBody>
      </p:sp>
    </p:spTree>
    <p:extLst>
      <p:ext uri="{BB962C8B-B14F-4D97-AF65-F5344CB8AC3E}">
        <p14:creationId xmlns:p14="http://schemas.microsoft.com/office/powerpoint/2010/main" val="23320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F6A6-1766-45AC-B83F-AC151A1E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6FD2-B1ED-4541-A758-B239765E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nice to apply my knowledge for this coding project. I plan on polishing it and improving it further.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38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165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Jukebox Project</vt:lpstr>
      <vt:lpstr>THE APPLICATION</vt:lpstr>
      <vt:lpstr>Problem Statement</vt:lpstr>
      <vt:lpstr>ER DIAGRAM</vt:lpstr>
      <vt:lpstr>CLASS DIAGRAM</vt:lpstr>
      <vt:lpstr>TOOLS USED</vt:lpstr>
      <vt:lpstr>CODE DEMO</vt:lpstr>
      <vt:lpstr>FUTURE UPGRADES</vt:lpstr>
      <vt:lpstr>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</dc:title>
  <dc:creator>Mihir Sharma</dc:creator>
  <cp:lastModifiedBy>Mihir Sharma</cp:lastModifiedBy>
  <cp:revision>4</cp:revision>
  <dcterms:created xsi:type="dcterms:W3CDTF">2021-08-27T06:05:46Z</dcterms:created>
  <dcterms:modified xsi:type="dcterms:W3CDTF">2021-08-27T09:28:20Z</dcterms:modified>
</cp:coreProperties>
</file>