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tamaran"/>
      <p:regular r:id="rId18"/>
      <p:bold r:id="rId19"/>
    </p:embeddedFont>
    <p:embeddedFont>
      <p:font typeface="Secular One"/>
      <p:regular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ecularOne-regular.fntdata"/><Relationship Id="rId21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1b4647aa09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1b4647aa09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b4647aa09_1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b4647aa09_1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b4647aa09_1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b4647aa09_1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f8d5be775ac33b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f8d5be775ac33b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0f9e629e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0f9e629e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fd90c06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fd90c06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fd90c06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fd90c06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fd90c06f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fd90c06f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fd90c06f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fd90c06f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1b4647aa09_1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1b4647aa09_1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1b4647aa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1b4647aa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gradFill>
          <a:gsLst>
            <a:gs pos="0">
              <a:schemeClr val="accent4"/>
            </a:gs>
            <a:gs pos="11000">
              <a:schemeClr val="accent3"/>
            </a:gs>
            <a:gs pos="32000">
              <a:schemeClr val="lt1"/>
            </a:gs>
            <a:gs pos="100000">
              <a:schemeClr val="lt1"/>
            </a:gs>
          </a:gsLst>
          <a:lin ang="2700006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1261000" y="366685"/>
            <a:ext cx="365262" cy="336633"/>
            <a:chOff x="1814860" y="5259012"/>
            <a:chExt cx="164126" cy="151228"/>
          </a:xfrm>
        </p:grpSpPr>
        <p:sp>
          <p:nvSpPr>
            <p:cNvPr id="53" name="Google Shape;53;p13"/>
            <p:cNvSpPr/>
            <p:nvPr/>
          </p:nvSpPr>
          <p:spPr>
            <a:xfrm>
              <a:off x="1814860" y="5278068"/>
              <a:ext cx="18092" cy="24374"/>
            </a:xfrm>
            <a:custGeom>
              <a:rect b="b" l="l" r="r" t="t"/>
              <a:pathLst>
                <a:path extrusionOk="0" h="582" w="432">
                  <a:moveTo>
                    <a:pt x="321" y="1"/>
                  </a:moveTo>
                  <a:cubicBezTo>
                    <a:pt x="275" y="1"/>
                    <a:pt x="231" y="22"/>
                    <a:pt x="197" y="53"/>
                  </a:cubicBezTo>
                  <a:cubicBezTo>
                    <a:pt x="166" y="80"/>
                    <a:pt x="140" y="109"/>
                    <a:pt x="113" y="140"/>
                  </a:cubicBezTo>
                  <a:cubicBezTo>
                    <a:pt x="86" y="170"/>
                    <a:pt x="70" y="207"/>
                    <a:pt x="52" y="243"/>
                  </a:cubicBezTo>
                  <a:cubicBezTo>
                    <a:pt x="41" y="266"/>
                    <a:pt x="31" y="290"/>
                    <a:pt x="22" y="316"/>
                  </a:cubicBezTo>
                  <a:cubicBezTo>
                    <a:pt x="16" y="336"/>
                    <a:pt x="8" y="358"/>
                    <a:pt x="3" y="378"/>
                  </a:cubicBezTo>
                  <a:cubicBezTo>
                    <a:pt x="1" y="399"/>
                    <a:pt x="2" y="419"/>
                    <a:pt x="5" y="439"/>
                  </a:cubicBezTo>
                  <a:cubicBezTo>
                    <a:pt x="8" y="451"/>
                    <a:pt x="9" y="465"/>
                    <a:pt x="12" y="476"/>
                  </a:cubicBezTo>
                  <a:cubicBezTo>
                    <a:pt x="21" y="519"/>
                    <a:pt x="52" y="556"/>
                    <a:pt x="93" y="569"/>
                  </a:cubicBezTo>
                  <a:lnTo>
                    <a:pt x="139" y="580"/>
                  </a:lnTo>
                  <a:cubicBezTo>
                    <a:pt x="146" y="581"/>
                    <a:pt x="152" y="581"/>
                    <a:pt x="159" y="581"/>
                  </a:cubicBezTo>
                  <a:cubicBezTo>
                    <a:pt x="179" y="581"/>
                    <a:pt x="198" y="578"/>
                    <a:pt x="218" y="571"/>
                  </a:cubicBezTo>
                  <a:cubicBezTo>
                    <a:pt x="262" y="560"/>
                    <a:pt x="310" y="537"/>
                    <a:pt x="344" y="503"/>
                  </a:cubicBezTo>
                  <a:cubicBezTo>
                    <a:pt x="356" y="489"/>
                    <a:pt x="368" y="476"/>
                    <a:pt x="382" y="462"/>
                  </a:cubicBezTo>
                  <a:cubicBezTo>
                    <a:pt x="402" y="435"/>
                    <a:pt x="414" y="407"/>
                    <a:pt x="418" y="373"/>
                  </a:cubicBezTo>
                  <a:cubicBezTo>
                    <a:pt x="420" y="367"/>
                    <a:pt x="422" y="361"/>
                    <a:pt x="424" y="357"/>
                  </a:cubicBezTo>
                  <a:cubicBezTo>
                    <a:pt x="425" y="340"/>
                    <a:pt x="429" y="327"/>
                    <a:pt x="430" y="319"/>
                  </a:cubicBezTo>
                  <a:cubicBezTo>
                    <a:pt x="432" y="304"/>
                    <a:pt x="432" y="283"/>
                    <a:pt x="430" y="268"/>
                  </a:cubicBezTo>
                  <a:cubicBezTo>
                    <a:pt x="429" y="259"/>
                    <a:pt x="429" y="251"/>
                    <a:pt x="428" y="243"/>
                  </a:cubicBezTo>
                  <a:cubicBezTo>
                    <a:pt x="425" y="235"/>
                    <a:pt x="425" y="225"/>
                    <a:pt x="425" y="217"/>
                  </a:cubicBezTo>
                  <a:cubicBezTo>
                    <a:pt x="428" y="189"/>
                    <a:pt x="429" y="160"/>
                    <a:pt x="424" y="130"/>
                  </a:cubicBezTo>
                  <a:cubicBezTo>
                    <a:pt x="421" y="110"/>
                    <a:pt x="418" y="90"/>
                    <a:pt x="417" y="69"/>
                  </a:cubicBezTo>
                  <a:cubicBezTo>
                    <a:pt x="414" y="52"/>
                    <a:pt x="403" y="34"/>
                    <a:pt x="388" y="22"/>
                  </a:cubicBezTo>
                  <a:cubicBezTo>
                    <a:pt x="371" y="11"/>
                    <a:pt x="353" y="4"/>
                    <a:pt x="333" y="1"/>
                  </a:cubicBezTo>
                  <a:cubicBezTo>
                    <a:pt x="329" y="1"/>
                    <a:pt x="325" y="1"/>
                    <a:pt x="32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863189" y="5262488"/>
              <a:ext cx="15956" cy="11349"/>
            </a:xfrm>
            <a:custGeom>
              <a:rect b="b" l="l" r="r" t="t"/>
              <a:pathLst>
                <a:path extrusionOk="0" h="271" w="381">
                  <a:moveTo>
                    <a:pt x="238" y="1"/>
                  </a:moveTo>
                  <a:cubicBezTo>
                    <a:pt x="105" y="1"/>
                    <a:pt x="0" y="270"/>
                    <a:pt x="144" y="270"/>
                  </a:cubicBezTo>
                  <a:cubicBezTo>
                    <a:pt x="144" y="270"/>
                    <a:pt x="145" y="270"/>
                    <a:pt x="145" y="270"/>
                  </a:cubicBezTo>
                  <a:cubicBezTo>
                    <a:pt x="277" y="270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881909" y="5290590"/>
              <a:ext cx="31787" cy="26175"/>
            </a:xfrm>
            <a:custGeom>
              <a:rect b="b" l="l" r="r" t="t"/>
              <a:pathLst>
                <a:path extrusionOk="0" h="625" w="759">
                  <a:moveTo>
                    <a:pt x="478" y="1"/>
                  </a:moveTo>
                  <a:cubicBezTo>
                    <a:pt x="298" y="1"/>
                    <a:pt x="105" y="146"/>
                    <a:pt x="51" y="318"/>
                  </a:cubicBezTo>
                  <a:cubicBezTo>
                    <a:pt x="1" y="486"/>
                    <a:pt x="105" y="624"/>
                    <a:pt x="280" y="624"/>
                  </a:cubicBezTo>
                  <a:cubicBezTo>
                    <a:pt x="462" y="624"/>
                    <a:pt x="653" y="481"/>
                    <a:pt x="707" y="308"/>
                  </a:cubicBezTo>
                  <a:cubicBezTo>
                    <a:pt x="758" y="142"/>
                    <a:pt x="653" y="1"/>
                    <a:pt x="47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70526" y="5259012"/>
              <a:ext cx="8460" cy="6491"/>
            </a:xfrm>
            <a:custGeom>
              <a:rect b="b" l="l" r="r" t="t"/>
              <a:pathLst>
                <a:path extrusionOk="0" h="155" w="202">
                  <a:moveTo>
                    <a:pt x="117" y="1"/>
                  </a:moveTo>
                  <a:cubicBezTo>
                    <a:pt x="46" y="1"/>
                    <a:pt x="1" y="154"/>
                    <a:pt x="82" y="154"/>
                  </a:cubicBezTo>
                  <a:cubicBezTo>
                    <a:pt x="82" y="154"/>
                    <a:pt x="83" y="154"/>
                    <a:pt x="83" y="154"/>
                  </a:cubicBezTo>
                  <a:cubicBezTo>
                    <a:pt x="157" y="15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867670" y="5374139"/>
              <a:ext cx="27641" cy="36101"/>
            </a:xfrm>
            <a:custGeom>
              <a:rect b="b" l="l" r="r" t="t"/>
              <a:pathLst>
                <a:path extrusionOk="0" h="862" w="660">
                  <a:moveTo>
                    <a:pt x="379" y="1"/>
                  </a:moveTo>
                  <a:cubicBezTo>
                    <a:pt x="344" y="1"/>
                    <a:pt x="309" y="8"/>
                    <a:pt x="276" y="24"/>
                  </a:cubicBezTo>
                  <a:cubicBezTo>
                    <a:pt x="231" y="43"/>
                    <a:pt x="192" y="72"/>
                    <a:pt x="160" y="108"/>
                  </a:cubicBezTo>
                  <a:cubicBezTo>
                    <a:pt x="120" y="145"/>
                    <a:pt x="90" y="187"/>
                    <a:pt x="68" y="237"/>
                  </a:cubicBezTo>
                  <a:cubicBezTo>
                    <a:pt x="32" y="309"/>
                    <a:pt x="11" y="383"/>
                    <a:pt x="4" y="462"/>
                  </a:cubicBezTo>
                  <a:cubicBezTo>
                    <a:pt x="0" y="533"/>
                    <a:pt x="9" y="602"/>
                    <a:pt x="32" y="669"/>
                  </a:cubicBezTo>
                  <a:lnTo>
                    <a:pt x="32" y="672"/>
                  </a:lnTo>
                  <a:cubicBezTo>
                    <a:pt x="45" y="699"/>
                    <a:pt x="61" y="728"/>
                    <a:pt x="75" y="755"/>
                  </a:cubicBezTo>
                  <a:cubicBezTo>
                    <a:pt x="98" y="793"/>
                    <a:pt x="132" y="820"/>
                    <a:pt x="173" y="836"/>
                  </a:cubicBezTo>
                  <a:cubicBezTo>
                    <a:pt x="194" y="850"/>
                    <a:pt x="217" y="858"/>
                    <a:pt x="243" y="858"/>
                  </a:cubicBezTo>
                  <a:cubicBezTo>
                    <a:pt x="246" y="858"/>
                    <a:pt x="250" y="858"/>
                    <a:pt x="254" y="858"/>
                  </a:cubicBezTo>
                  <a:cubicBezTo>
                    <a:pt x="266" y="860"/>
                    <a:pt x="278" y="861"/>
                    <a:pt x="290" y="861"/>
                  </a:cubicBezTo>
                  <a:cubicBezTo>
                    <a:pt x="322" y="861"/>
                    <a:pt x="352" y="854"/>
                    <a:pt x="381" y="839"/>
                  </a:cubicBezTo>
                  <a:cubicBezTo>
                    <a:pt x="408" y="823"/>
                    <a:pt x="434" y="806"/>
                    <a:pt x="461" y="790"/>
                  </a:cubicBezTo>
                  <a:cubicBezTo>
                    <a:pt x="484" y="766"/>
                    <a:pt x="509" y="743"/>
                    <a:pt x="532" y="717"/>
                  </a:cubicBezTo>
                  <a:cubicBezTo>
                    <a:pt x="567" y="673"/>
                    <a:pt x="594" y="623"/>
                    <a:pt x="612" y="569"/>
                  </a:cubicBezTo>
                  <a:cubicBezTo>
                    <a:pt x="635" y="515"/>
                    <a:pt x="651" y="459"/>
                    <a:pt x="652" y="400"/>
                  </a:cubicBezTo>
                  <a:lnTo>
                    <a:pt x="652" y="398"/>
                  </a:lnTo>
                  <a:cubicBezTo>
                    <a:pt x="659" y="328"/>
                    <a:pt x="648" y="259"/>
                    <a:pt x="625" y="192"/>
                  </a:cubicBezTo>
                  <a:cubicBezTo>
                    <a:pt x="605" y="133"/>
                    <a:pt x="570" y="85"/>
                    <a:pt x="522" y="46"/>
                  </a:cubicBezTo>
                  <a:cubicBezTo>
                    <a:pt x="497" y="34"/>
                    <a:pt x="471" y="21"/>
                    <a:pt x="445" y="9"/>
                  </a:cubicBezTo>
                  <a:cubicBezTo>
                    <a:pt x="423" y="4"/>
                    <a:pt x="401" y="1"/>
                    <a:pt x="37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481076" y="4272059"/>
            <a:ext cx="697187" cy="336605"/>
            <a:chOff x="4271720" y="4639781"/>
            <a:chExt cx="283064" cy="136653"/>
          </a:xfrm>
        </p:grpSpPr>
        <p:sp>
          <p:nvSpPr>
            <p:cNvPr id="59" name="Google Shape;59;p13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8105660" y="313017"/>
            <a:ext cx="646489" cy="443967"/>
            <a:chOff x="176534" y="2350223"/>
            <a:chExt cx="440028" cy="302203"/>
          </a:xfrm>
        </p:grpSpPr>
        <p:sp>
          <p:nvSpPr>
            <p:cNvPr id="68" name="Google Shape;68;p13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>
            <a:off x="0" y="0"/>
            <a:ext cx="1178280" cy="2892937"/>
          </a:xfrm>
          <a:custGeom>
            <a:rect b="b" l="l" r="r" t="t"/>
            <a:pathLst>
              <a:path extrusionOk="0" h="43288" w="17631">
                <a:moveTo>
                  <a:pt x="1" y="1"/>
                </a:moveTo>
                <a:lnTo>
                  <a:pt x="1" y="43288"/>
                </a:lnTo>
                <a:lnTo>
                  <a:pt x="3" y="43288"/>
                </a:lnTo>
                <a:cubicBezTo>
                  <a:pt x="338" y="43197"/>
                  <a:pt x="674" y="43106"/>
                  <a:pt x="1002" y="42992"/>
                </a:cubicBezTo>
                <a:cubicBezTo>
                  <a:pt x="1542" y="42808"/>
                  <a:pt x="2060" y="42567"/>
                  <a:pt x="2559" y="42294"/>
                </a:cubicBezTo>
                <a:cubicBezTo>
                  <a:pt x="3577" y="41740"/>
                  <a:pt x="4519" y="41054"/>
                  <a:pt x="5381" y="40285"/>
                </a:cubicBezTo>
                <a:cubicBezTo>
                  <a:pt x="6196" y="39557"/>
                  <a:pt x="7000" y="38766"/>
                  <a:pt x="7540" y="37809"/>
                </a:cubicBezTo>
                <a:cubicBezTo>
                  <a:pt x="8023" y="36949"/>
                  <a:pt x="8283" y="35997"/>
                  <a:pt x="8535" y="35050"/>
                </a:cubicBezTo>
                <a:cubicBezTo>
                  <a:pt x="8789" y="34104"/>
                  <a:pt x="9042" y="33137"/>
                  <a:pt x="9540" y="32283"/>
                </a:cubicBezTo>
                <a:cubicBezTo>
                  <a:pt x="9956" y="31569"/>
                  <a:pt x="10509" y="30942"/>
                  <a:pt x="11107" y="30379"/>
                </a:cubicBezTo>
                <a:cubicBezTo>
                  <a:pt x="12327" y="29230"/>
                  <a:pt x="13738" y="28298"/>
                  <a:pt x="14926" y="27112"/>
                </a:cubicBezTo>
                <a:cubicBezTo>
                  <a:pt x="15507" y="26533"/>
                  <a:pt x="16031" y="25886"/>
                  <a:pt x="16421" y="25161"/>
                </a:cubicBezTo>
                <a:cubicBezTo>
                  <a:pt x="16874" y="24318"/>
                  <a:pt x="17108" y="23378"/>
                  <a:pt x="17264" y="22440"/>
                </a:cubicBezTo>
                <a:cubicBezTo>
                  <a:pt x="17630" y="20232"/>
                  <a:pt x="17465" y="17938"/>
                  <a:pt x="16909" y="15776"/>
                </a:cubicBezTo>
                <a:cubicBezTo>
                  <a:pt x="16646" y="14759"/>
                  <a:pt x="16302" y="13751"/>
                  <a:pt x="15826" y="12815"/>
                </a:cubicBezTo>
                <a:cubicBezTo>
                  <a:pt x="15372" y="11927"/>
                  <a:pt x="14808" y="11102"/>
                  <a:pt x="14172" y="10333"/>
                </a:cubicBezTo>
                <a:cubicBezTo>
                  <a:pt x="12865" y="8744"/>
                  <a:pt x="11278" y="7413"/>
                  <a:pt x="9646" y="6172"/>
                </a:cubicBezTo>
                <a:cubicBezTo>
                  <a:pt x="8836" y="5556"/>
                  <a:pt x="8012" y="4956"/>
                  <a:pt x="7189" y="4359"/>
                </a:cubicBezTo>
                <a:cubicBezTo>
                  <a:pt x="6414" y="3799"/>
                  <a:pt x="5652" y="3223"/>
                  <a:pt x="4859" y="2688"/>
                </a:cubicBezTo>
                <a:cubicBezTo>
                  <a:pt x="3333" y="1655"/>
                  <a:pt x="1710" y="706"/>
                  <a:pt x="1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5713800" y="3443114"/>
            <a:ext cx="3430191" cy="1700384"/>
          </a:xfrm>
          <a:custGeom>
            <a:rect b="b" l="l" r="r" t="t"/>
            <a:pathLst>
              <a:path extrusionOk="0" h="32189" w="64935">
                <a:moveTo>
                  <a:pt x="64933" y="1558"/>
                </a:moveTo>
                <a:lnTo>
                  <a:pt x="64933" y="1558"/>
                </a:lnTo>
                <a:lnTo>
                  <a:pt x="64933" y="1558"/>
                </a:lnTo>
                <a:cubicBezTo>
                  <a:pt x="64934" y="1558"/>
                  <a:pt x="64934" y="1558"/>
                  <a:pt x="64935" y="1558"/>
                </a:cubicBezTo>
                <a:close/>
                <a:moveTo>
                  <a:pt x="44247" y="1"/>
                </a:moveTo>
                <a:cubicBezTo>
                  <a:pt x="43603" y="1"/>
                  <a:pt x="42958" y="24"/>
                  <a:pt x="42315" y="75"/>
                </a:cubicBezTo>
                <a:cubicBezTo>
                  <a:pt x="39616" y="295"/>
                  <a:pt x="36913" y="1017"/>
                  <a:pt x="34440" y="2126"/>
                </a:cubicBezTo>
                <a:cubicBezTo>
                  <a:pt x="32130" y="3162"/>
                  <a:pt x="29989" y="4615"/>
                  <a:pt x="28302" y="6517"/>
                </a:cubicBezTo>
                <a:cubicBezTo>
                  <a:pt x="27431" y="7500"/>
                  <a:pt x="26802" y="8606"/>
                  <a:pt x="26089" y="9700"/>
                </a:cubicBezTo>
                <a:cubicBezTo>
                  <a:pt x="25339" y="10848"/>
                  <a:pt x="24455" y="11906"/>
                  <a:pt x="23490" y="12878"/>
                </a:cubicBezTo>
                <a:cubicBezTo>
                  <a:pt x="21534" y="14849"/>
                  <a:pt x="19247" y="16469"/>
                  <a:pt x="16884" y="17908"/>
                </a:cubicBezTo>
                <a:cubicBezTo>
                  <a:pt x="15726" y="18613"/>
                  <a:pt x="14546" y="19277"/>
                  <a:pt x="13354" y="19921"/>
                </a:cubicBezTo>
                <a:cubicBezTo>
                  <a:pt x="12163" y="20564"/>
                  <a:pt x="10936" y="21129"/>
                  <a:pt x="9733" y="21745"/>
                </a:cubicBezTo>
                <a:cubicBezTo>
                  <a:pt x="8542" y="22357"/>
                  <a:pt x="7361" y="23012"/>
                  <a:pt x="6293" y="23828"/>
                </a:cubicBezTo>
                <a:cubicBezTo>
                  <a:pt x="5417" y="24495"/>
                  <a:pt x="4677" y="25306"/>
                  <a:pt x="3926" y="26104"/>
                </a:cubicBezTo>
                <a:cubicBezTo>
                  <a:pt x="3134" y="26949"/>
                  <a:pt x="2360" y="27815"/>
                  <a:pt x="1672" y="28745"/>
                </a:cubicBezTo>
                <a:cubicBezTo>
                  <a:pt x="1041" y="29595"/>
                  <a:pt x="437" y="30522"/>
                  <a:pt x="133" y="31547"/>
                </a:cubicBezTo>
                <a:cubicBezTo>
                  <a:pt x="71" y="31757"/>
                  <a:pt x="25" y="31971"/>
                  <a:pt x="0" y="32188"/>
                </a:cubicBezTo>
                <a:lnTo>
                  <a:pt x="64933" y="32188"/>
                </a:lnTo>
                <a:lnTo>
                  <a:pt x="64933" y="1558"/>
                </a:lnTo>
                <a:lnTo>
                  <a:pt x="64933" y="1558"/>
                </a:lnTo>
                <a:cubicBezTo>
                  <a:pt x="64914" y="1558"/>
                  <a:pt x="64894" y="1559"/>
                  <a:pt x="64875" y="1559"/>
                </a:cubicBezTo>
                <a:cubicBezTo>
                  <a:pt x="63840" y="1559"/>
                  <a:pt x="62769" y="1389"/>
                  <a:pt x="61890" y="1341"/>
                </a:cubicBezTo>
                <a:cubicBezTo>
                  <a:pt x="60218" y="1248"/>
                  <a:pt x="58554" y="1092"/>
                  <a:pt x="56893" y="889"/>
                </a:cubicBezTo>
                <a:cubicBezTo>
                  <a:pt x="55323" y="696"/>
                  <a:pt x="53771" y="420"/>
                  <a:pt x="52187" y="378"/>
                </a:cubicBezTo>
                <a:cubicBezTo>
                  <a:pt x="51358" y="357"/>
                  <a:pt x="50530" y="372"/>
                  <a:pt x="49699" y="340"/>
                </a:cubicBezTo>
                <a:cubicBezTo>
                  <a:pt x="48891" y="306"/>
                  <a:pt x="48089" y="220"/>
                  <a:pt x="47281" y="149"/>
                </a:cubicBezTo>
                <a:cubicBezTo>
                  <a:pt x="46273" y="57"/>
                  <a:pt x="45260" y="1"/>
                  <a:pt x="44247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2201763" y="1428247"/>
            <a:ext cx="47403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2201838" y="2646344"/>
            <a:ext cx="47403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-38" y="3831163"/>
            <a:ext cx="4217063" cy="1312337"/>
          </a:xfrm>
          <a:custGeom>
            <a:rect b="b" l="l" r="r" t="t"/>
            <a:pathLst>
              <a:path extrusionOk="0" h="23852" w="76646">
                <a:moveTo>
                  <a:pt x="0" y="1"/>
                </a:moveTo>
                <a:cubicBezTo>
                  <a:pt x="1586" y="1933"/>
                  <a:pt x="3511" y="3626"/>
                  <a:pt x="5631" y="4938"/>
                </a:cubicBezTo>
                <a:cubicBezTo>
                  <a:pt x="8252" y="6557"/>
                  <a:pt x="11261" y="7219"/>
                  <a:pt x="14322" y="7358"/>
                </a:cubicBezTo>
                <a:cubicBezTo>
                  <a:pt x="14626" y="7371"/>
                  <a:pt x="14929" y="7378"/>
                  <a:pt x="15231" y="7378"/>
                </a:cubicBezTo>
                <a:cubicBezTo>
                  <a:pt x="16534" y="7378"/>
                  <a:pt x="17822" y="7254"/>
                  <a:pt x="19113" y="7023"/>
                </a:cubicBezTo>
                <a:cubicBezTo>
                  <a:pt x="20607" y="6756"/>
                  <a:pt x="22115" y="6429"/>
                  <a:pt x="23640" y="6424"/>
                </a:cubicBezTo>
                <a:cubicBezTo>
                  <a:pt x="23668" y="6423"/>
                  <a:pt x="23696" y="6423"/>
                  <a:pt x="23724" y="6423"/>
                </a:cubicBezTo>
                <a:cubicBezTo>
                  <a:pt x="24359" y="6423"/>
                  <a:pt x="25046" y="6472"/>
                  <a:pt x="25614" y="6771"/>
                </a:cubicBezTo>
                <a:cubicBezTo>
                  <a:pt x="26281" y="7119"/>
                  <a:pt x="26765" y="7749"/>
                  <a:pt x="27273" y="8288"/>
                </a:cubicBezTo>
                <a:cubicBezTo>
                  <a:pt x="28477" y="9558"/>
                  <a:pt x="30196" y="9981"/>
                  <a:pt x="31641" y="10901"/>
                </a:cubicBezTo>
                <a:cubicBezTo>
                  <a:pt x="32449" y="11419"/>
                  <a:pt x="33177" y="12077"/>
                  <a:pt x="33917" y="12680"/>
                </a:cubicBezTo>
                <a:cubicBezTo>
                  <a:pt x="34629" y="13260"/>
                  <a:pt x="35337" y="13842"/>
                  <a:pt x="36033" y="14438"/>
                </a:cubicBezTo>
                <a:cubicBezTo>
                  <a:pt x="37458" y="15657"/>
                  <a:pt x="38799" y="16946"/>
                  <a:pt x="40127" y="18269"/>
                </a:cubicBezTo>
                <a:cubicBezTo>
                  <a:pt x="42533" y="20667"/>
                  <a:pt x="45703" y="22016"/>
                  <a:pt x="48913" y="22961"/>
                </a:cubicBezTo>
                <a:cubicBezTo>
                  <a:pt x="49660" y="23180"/>
                  <a:pt x="50431" y="23384"/>
                  <a:pt x="51215" y="23384"/>
                </a:cubicBezTo>
                <a:cubicBezTo>
                  <a:pt x="51218" y="23384"/>
                  <a:pt x="51220" y="23384"/>
                  <a:pt x="51223" y="23384"/>
                </a:cubicBezTo>
                <a:cubicBezTo>
                  <a:pt x="52014" y="23381"/>
                  <a:pt x="52782" y="23160"/>
                  <a:pt x="53514" y="22873"/>
                </a:cubicBezTo>
                <a:cubicBezTo>
                  <a:pt x="54368" y="22538"/>
                  <a:pt x="55210" y="22104"/>
                  <a:pt x="56129" y="21972"/>
                </a:cubicBezTo>
                <a:cubicBezTo>
                  <a:pt x="56294" y="21948"/>
                  <a:pt x="56458" y="21937"/>
                  <a:pt x="56619" y="21937"/>
                </a:cubicBezTo>
                <a:cubicBezTo>
                  <a:pt x="57344" y="21937"/>
                  <a:pt x="58027" y="22165"/>
                  <a:pt x="58692" y="22483"/>
                </a:cubicBezTo>
                <a:cubicBezTo>
                  <a:pt x="59465" y="22851"/>
                  <a:pt x="60202" y="23297"/>
                  <a:pt x="61039" y="23503"/>
                </a:cubicBezTo>
                <a:cubicBezTo>
                  <a:pt x="61925" y="23721"/>
                  <a:pt x="62858" y="23785"/>
                  <a:pt x="63766" y="23823"/>
                </a:cubicBezTo>
                <a:cubicBezTo>
                  <a:pt x="64220" y="23841"/>
                  <a:pt x="64674" y="23852"/>
                  <a:pt x="65127" y="23852"/>
                </a:cubicBezTo>
                <a:cubicBezTo>
                  <a:pt x="66497" y="23852"/>
                  <a:pt x="67864" y="23755"/>
                  <a:pt x="69216" y="23480"/>
                </a:cubicBezTo>
                <a:cubicBezTo>
                  <a:pt x="70987" y="23118"/>
                  <a:pt x="72615" y="22433"/>
                  <a:pt x="74281" y="21747"/>
                </a:cubicBezTo>
                <a:cubicBezTo>
                  <a:pt x="75068" y="21423"/>
                  <a:pt x="75873" y="21140"/>
                  <a:pt x="76646" y="20784"/>
                </a:cubicBezTo>
                <a:lnTo>
                  <a:pt x="76646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323675" y="22"/>
            <a:ext cx="1820309" cy="3547549"/>
          </a:xfrm>
          <a:custGeom>
            <a:rect b="b" l="l" r="r" t="t"/>
            <a:pathLst>
              <a:path extrusionOk="0" h="51230" w="26287">
                <a:moveTo>
                  <a:pt x="1" y="0"/>
                </a:moveTo>
                <a:cubicBezTo>
                  <a:pt x="299" y="667"/>
                  <a:pt x="653" y="1308"/>
                  <a:pt x="1086" y="1901"/>
                </a:cubicBezTo>
                <a:cubicBezTo>
                  <a:pt x="2045" y="3209"/>
                  <a:pt x="3314" y="4076"/>
                  <a:pt x="4825" y="4636"/>
                </a:cubicBezTo>
                <a:cubicBezTo>
                  <a:pt x="6349" y="5199"/>
                  <a:pt x="7965" y="5497"/>
                  <a:pt x="9454" y="6152"/>
                </a:cubicBezTo>
                <a:cubicBezTo>
                  <a:pt x="10962" y="6815"/>
                  <a:pt x="12479" y="7535"/>
                  <a:pt x="13895" y="8375"/>
                </a:cubicBezTo>
                <a:cubicBezTo>
                  <a:pt x="15313" y="9217"/>
                  <a:pt x="16719" y="10263"/>
                  <a:pt x="17580" y="11703"/>
                </a:cubicBezTo>
                <a:cubicBezTo>
                  <a:pt x="19106" y="14261"/>
                  <a:pt x="18903" y="17485"/>
                  <a:pt x="18132" y="20249"/>
                </a:cubicBezTo>
                <a:cubicBezTo>
                  <a:pt x="17743" y="21649"/>
                  <a:pt x="17187" y="23007"/>
                  <a:pt x="16456" y="24267"/>
                </a:cubicBezTo>
                <a:cubicBezTo>
                  <a:pt x="15651" y="25655"/>
                  <a:pt x="14707" y="26963"/>
                  <a:pt x="13859" y="28325"/>
                </a:cubicBezTo>
                <a:cubicBezTo>
                  <a:pt x="13073" y="29581"/>
                  <a:pt x="12334" y="30887"/>
                  <a:pt x="11840" y="32288"/>
                </a:cubicBezTo>
                <a:cubicBezTo>
                  <a:pt x="11346" y="33691"/>
                  <a:pt x="11144" y="35171"/>
                  <a:pt x="11229" y="36657"/>
                </a:cubicBezTo>
                <a:cubicBezTo>
                  <a:pt x="11401" y="39680"/>
                  <a:pt x="12582" y="42471"/>
                  <a:pt x="14737" y="44606"/>
                </a:cubicBezTo>
                <a:cubicBezTo>
                  <a:pt x="16739" y="46589"/>
                  <a:pt x="19276" y="47942"/>
                  <a:pt x="21792" y="49150"/>
                </a:cubicBezTo>
                <a:cubicBezTo>
                  <a:pt x="23273" y="49862"/>
                  <a:pt x="24762" y="50595"/>
                  <a:pt x="26287" y="51230"/>
                </a:cubicBezTo>
                <a:lnTo>
                  <a:pt x="26287" y="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391983" y="739502"/>
            <a:ext cx="646225" cy="443786"/>
            <a:chOff x="176534" y="2350223"/>
            <a:chExt cx="440028" cy="302203"/>
          </a:xfrm>
        </p:grpSpPr>
        <p:sp>
          <p:nvSpPr>
            <p:cNvPr id="89" name="Google Shape;89;p14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8173335" y="4485113"/>
            <a:ext cx="511129" cy="246755"/>
            <a:chOff x="4271720" y="4639781"/>
            <a:chExt cx="283064" cy="136653"/>
          </a:xfrm>
        </p:grpSpPr>
        <p:sp>
          <p:nvSpPr>
            <p:cNvPr id="102" name="Google Shape;102;p14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7852049" y="961402"/>
            <a:ext cx="576856" cy="299608"/>
            <a:chOff x="3359459" y="5255411"/>
            <a:chExt cx="374947" cy="194741"/>
          </a:xfrm>
        </p:grpSpPr>
        <p:sp>
          <p:nvSpPr>
            <p:cNvPr id="111" name="Google Shape;111;p14"/>
            <p:cNvSpPr/>
            <p:nvPr/>
          </p:nvSpPr>
          <p:spPr>
            <a:xfrm>
              <a:off x="3556460" y="5396168"/>
              <a:ext cx="21778" cy="20521"/>
            </a:xfrm>
            <a:custGeom>
              <a:rect b="b" l="l" r="r" t="t"/>
              <a:pathLst>
                <a:path extrusionOk="0" h="490" w="520">
                  <a:moveTo>
                    <a:pt x="372" y="1"/>
                  </a:moveTo>
                  <a:cubicBezTo>
                    <a:pt x="370" y="1"/>
                    <a:pt x="368" y="1"/>
                    <a:pt x="365" y="1"/>
                  </a:cubicBezTo>
                  <a:cubicBezTo>
                    <a:pt x="345" y="4"/>
                    <a:pt x="326" y="8"/>
                    <a:pt x="307" y="17"/>
                  </a:cubicBezTo>
                  <a:cubicBezTo>
                    <a:pt x="296" y="21"/>
                    <a:pt x="284" y="27"/>
                    <a:pt x="271" y="31"/>
                  </a:cubicBezTo>
                  <a:cubicBezTo>
                    <a:pt x="258" y="32"/>
                    <a:pt x="244" y="34"/>
                    <a:pt x="231" y="39"/>
                  </a:cubicBezTo>
                  <a:cubicBezTo>
                    <a:pt x="228" y="40"/>
                    <a:pt x="224" y="40"/>
                    <a:pt x="223" y="42"/>
                  </a:cubicBezTo>
                  <a:cubicBezTo>
                    <a:pt x="217" y="42"/>
                    <a:pt x="210" y="44"/>
                    <a:pt x="205" y="44"/>
                  </a:cubicBezTo>
                  <a:cubicBezTo>
                    <a:pt x="182" y="44"/>
                    <a:pt x="162" y="51"/>
                    <a:pt x="141" y="61"/>
                  </a:cubicBezTo>
                  <a:lnTo>
                    <a:pt x="133" y="61"/>
                  </a:lnTo>
                  <a:cubicBezTo>
                    <a:pt x="90" y="61"/>
                    <a:pt x="55" y="96"/>
                    <a:pt x="34" y="130"/>
                  </a:cubicBezTo>
                  <a:cubicBezTo>
                    <a:pt x="11" y="171"/>
                    <a:pt x="0" y="222"/>
                    <a:pt x="14" y="265"/>
                  </a:cubicBezTo>
                  <a:cubicBezTo>
                    <a:pt x="15" y="272"/>
                    <a:pt x="18" y="278"/>
                    <a:pt x="19" y="284"/>
                  </a:cubicBezTo>
                  <a:lnTo>
                    <a:pt x="19" y="288"/>
                  </a:lnTo>
                  <a:cubicBezTo>
                    <a:pt x="22" y="316"/>
                    <a:pt x="27" y="352"/>
                    <a:pt x="46" y="377"/>
                  </a:cubicBezTo>
                  <a:cubicBezTo>
                    <a:pt x="56" y="390"/>
                    <a:pt x="68" y="401"/>
                    <a:pt x="79" y="413"/>
                  </a:cubicBezTo>
                  <a:cubicBezTo>
                    <a:pt x="93" y="428"/>
                    <a:pt x="106" y="442"/>
                    <a:pt x="121" y="452"/>
                  </a:cubicBezTo>
                  <a:cubicBezTo>
                    <a:pt x="135" y="461"/>
                    <a:pt x="158" y="476"/>
                    <a:pt x="168" y="480"/>
                  </a:cubicBezTo>
                  <a:cubicBezTo>
                    <a:pt x="185" y="486"/>
                    <a:pt x="204" y="488"/>
                    <a:pt x="221" y="489"/>
                  </a:cubicBezTo>
                  <a:lnTo>
                    <a:pt x="248" y="489"/>
                  </a:lnTo>
                  <a:cubicBezTo>
                    <a:pt x="282" y="486"/>
                    <a:pt x="316" y="480"/>
                    <a:pt x="346" y="466"/>
                  </a:cubicBezTo>
                  <a:cubicBezTo>
                    <a:pt x="400" y="444"/>
                    <a:pt x="440" y="404"/>
                    <a:pt x="469" y="356"/>
                  </a:cubicBezTo>
                  <a:cubicBezTo>
                    <a:pt x="492" y="318"/>
                    <a:pt x="506" y="278"/>
                    <a:pt x="513" y="234"/>
                  </a:cubicBezTo>
                  <a:cubicBezTo>
                    <a:pt x="520" y="203"/>
                    <a:pt x="517" y="173"/>
                    <a:pt x="510" y="143"/>
                  </a:cubicBezTo>
                  <a:cubicBezTo>
                    <a:pt x="509" y="116"/>
                    <a:pt x="501" y="92"/>
                    <a:pt x="486" y="69"/>
                  </a:cubicBezTo>
                  <a:cubicBezTo>
                    <a:pt x="473" y="47"/>
                    <a:pt x="456" y="31"/>
                    <a:pt x="433" y="20"/>
                  </a:cubicBezTo>
                  <a:cubicBezTo>
                    <a:pt x="414" y="7"/>
                    <a:pt x="395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497703" y="5386452"/>
              <a:ext cx="20228" cy="22615"/>
            </a:xfrm>
            <a:custGeom>
              <a:rect b="b" l="l" r="r" t="t"/>
              <a:pathLst>
                <a:path extrusionOk="0" h="540" w="483">
                  <a:moveTo>
                    <a:pt x="303" y="1"/>
                  </a:moveTo>
                  <a:cubicBezTo>
                    <a:pt x="288" y="1"/>
                    <a:pt x="273" y="3"/>
                    <a:pt x="258" y="8"/>
                  </a:cubicBezTo>
                  <a:cubicBezTo>
                    <a:pt x="239" y="15"/>
                    <a:pt x="219" y="23"/>
                    <a:pt x="201" y="30"/>
                  </a:cubicBezTo>
                  <a:cubicBezTo>
                    <a:pt x="182" y="42"/>
                    <a:pt x="163" y="54"/>
                    <a:pt x="144" y="68"/>
                  </a:cubicBezTo>
                  <a:cubicBezTo>
                    <a:pt x="116" y="89"/>
                    <a:pt x="92" y="117"/>
                    <a:pt x="74" y="148"/>
                  </a:cubicBezTo>
                  <a:cubicBezTo>
                    <a:pt x="53" y="175"/>
                    <a:pt x="38" y="205"/>
                    <a:pt x="27" y="239"/>
                  </a:cubicBezTo>
                  <a:cubicBezTo>
                    <a:pt x="25" y="253"/>
                    <a:pt x="19" y="270"/>
                    <a:pt x="15" y="285"/>
                  </a:cubicBezTo>
                  <a:cubicBezTo>
                    <a:pt x="2" y="325"/>
                    <a:pt x="0" y="366"/>
                    <a:pt x="7" y="408"/>
                  </a:cubicBezTo>
                  <a:cubicBezTo>
                    <a:pt x="14" y="446"/>
                    <a:pt x="33" y="477"/>
                    <a:pt x="61" y="503"/>
                  </a:cubicBezTo>
                  <a:cubicBezTo>
                    <a:pt x="76" y="511"/>
                    <a:pt x="94" y="520"/>
                    <a:pt x="109" y="530"/>
                  </a:cubicBezTo>
                  <a:cubicBezTo>
                    <a:pt x="129" y="536"/>
                    <a:pt x="149" y="539"/>
                    <a:pt x="168" y="539"/>
                  </a:cubicBezTo>
                  <a:cubicBezTo>
                    <a:pt x="186" y="539"/>
                    <a:pt x="205" y="537"/>
                    <a:pt x="224" y="531"/>
                  </a:cubicBezTo>
                  <a:cubicBezTo>
                    <a:pt x="258" y="523"/>
                    <a:pt x="286" y="510"/>
                    <a:pt x="313" y="489"/>
                  </a:cubicBezTo>
                  <a:cubicBezTo>
                    <a:pt x="346" y="470"/>
                    <a:pt x="373" y="447"/>
                    <a:pt x="397" y="416"/>
                  </a:cubicBezTo>
                  <a:cubicBezTo>
                    <a:pt x="429" y="379"/>
                    <a:pt x="452" y="337"/>
                    <a:pt x="467" y="290"/>
                  </a:cubicBezTo>
                  <a:cubicBezTo>
                    <a:pt x="482" y="247"/>
                    <a:pt x="483" y="206"/>
                    <a:pt x="476" y="164"/>
                  </a:cubicBezTo>
                  <a:cubicBezTo>
                    <a:pt x="473" y="150"/>
                    <a:pt x="468" y="137"/>
                    <a:pt x="465" y="123"/>
                  </a:cubicBezTo>
                  <a:cubicBezTo>
                    <a:pt x="458" y="107"/>
                    <a:pt x="453" y="89"/>
                    <a:pt x="446" y="74"/>
                  </a:cubicBezTo>
                  <a:cubicBezTo>
                    <a:pt x="434" y="49"/>
                    <a:pt x="415" y="32"/>
                    <a:pt x="391" y="22"/>
                  </a:cubicBezTo>
                  <a:cubicBezTo>
                    <a:pt x="376" y="9"/>
                    <a:pt x="360" y="5"/>
                    <a:pt x="341" y="5"/>
                  </a:cubicBezTo>
                  <a:cubicBezTo>
                    <a:pt x="328" y="2"/>
                    <a:pt x="316" y="1"/>
                    <a:pt x="30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525302" y="5332469"/>
              <a:ext cx="23453" cy="20814"/>
            </a:xfrm>
            <a:custGeom>
              <a:rect b="b" l="l" r="r" t="t"/>
              <a:pathLst>
                <a:path extrusionOk="0" h="497" w="560">
                  <a:moveTo>
                    <a:pt x="359" y="1"/>
                  </a:moveTo>
                  <a:cubicBezTo>
                    <a:pt x="325" y="1"/>
                    <a:pt x="294" y="8"/>
                    <a:pt x="263" y="20"/>
                  </a:cubicBezTo>
                  <a:cubicBezTo>
                    <a:pt x="224" y="30"/>
                    <a:pt x="189" y="47"/>
                    <a:pt x="156" y="70"/>
                  </a:cubicBezTo>
                  <a:cubicBezTo>
                    <a:pt x="122" y="92"/>
                    <a:pt x="94" y="119"/>
                    <a:pt x="72" y="152"/>
                  </a:cubicBezTo>
                  <a:cubicBezTo>
                    <a:pt x="48" y="179"/>
                    <a:pt x="30" y="210"/>
                    <a:pt x="18" y="244"/>
                  </a:cubicBezTo>
                  <a:cubicBezTo>
                    <a:pt x="12" y="264"/>
                    <a:pt x="10" y="286"/>
                    <a:pt x="4" y="306"/>
                  </a:cubicBezTo>
                  <a:cubicBezTo>
                    <a:pt x="0" y="347"/>
                    <a:pt x="10" y="386"/>
                    <a:pt x="33" y="420"/>
                  </a:cubicBezTo>
                  <a:lnTo>
                    <a:pt x="73" y="461"/>
                  </a:lnTo>
                  <a:cubicBezTo>
                    <a:pt x="109" y="484"/>
                    <a:pt x="148" y="496"/>
                    <a:pt x="193" y="496"/>
                  </a:cubicBezTo>
                  <a:cubicBezTo>
                    <a:pt x="196" y="496"/>
                    <a:pt x="199" y="496"/>
                    <a:pt x="202" y="496"/>
                  </a:cubicBezTo>
                  <a:cubicBezTo>
                    <a:pt x="235" y="496"/>
                    <a:pt x="266" y="489"/>
                    <a:pt x="297" y="477"/>
                  </a:cubicBezTo>
                  <a:cubicBezTo>
                    <a:pt x="336" y="467"/>
                    <a:pt x="372" y="450"/>
                    <a:pt x="404" y="427"/>
                  </a:cubicBezTo>
                  <a:cubicBezTo>
                    <a:pt x="438" y="404"/>
                    <a:pt x="466" y="377"/>
                    <a:pt x="488" y="345"/>
                  </a:cubicBezTo>
                  <a:cubicBezTo>
                    <a:pt x="513" y="318"/>
                    <a:pt x="532" y="287"/>
                    <a:pt x="542" y="253"/>
                  </a:cubicBezTo>
                  <a:cubicBezTo>
                    <a:pt x="548" y="233"/>
                    <a:pt x="552" y="211"/>
                    <a:pt x="556" y="191"/>
                  </a:cubicBezTo>
                  <a:cubicBezTo>
                    <a:pt x="560" y="150"/>
                    <a:pt x="549" y="112"/>
                    <a:pt x="527" y="77"/>
                  </a:cubicBezTo>
                  <a:lnTo>
                    <a:pt x="487" y="36"/>
                  </a:lnTo>
                  <a:cubicBezTo>
                    <a:pt x="452" y="13"/>
                    <a:pt x="412" y="1"/>
                    <a:pt x="369" y="1"/>
                  </a:cubicBezTo>
                  <a:cubicBezTo>
                    <a:pt x="366" y="1"/>
                    <a:pt x="363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606003" y="5370538"/>
              <a:ext cx="2052" cy="168"/>
            </a:xfrm>
            <a:custGeom>
              <a:rect b="b" l="l" r="r" t="t"/>
              <a:pathLst>
                <a:path extrusionOk="0" h="4" w="49">
                  <a:moveTo>
                    <a:pt x="1" y="0"/>
                  </a:moveTo>
                  <a:cubicBezTo>
                    <a:pt x="16" y="2"/>
                    <a:pt x="31" y="2"/>
                    <a:pt x="48" y="3"/>
                  </a:cubicBezTo>
                  <a:cubicBezTo>
                    <a:pt x="31" y="2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585064" y="5334647"/>
              <a:ext cx="42634" cy="38153"/>
            </a:xfrm>
            <a:custGeom>
              <a:rect b="b" l="l" r="r" t="t"/>
              <a:pathLst>
                <a:path extrusionOk="0" h="911" w="1018">
                  <a:moveTo>
                    <a:pt x="716" y="0"/>
                  </a:moveTo>
                  <a:cubicBezTo>
                    <a:pt x="700" y="0"/>
                    <a:pt x="684" y="3"/>
                    <a:pt x="668" y="7"/>
                  </a:cubicBezTo>
                  <a:cubicBezTo>
                    <a:pt x="638" y="11"/>
                    <a:pt x="611" y="20"/>
                    <a:pt x="583" y="33"/>
                  </a:cubicBezTo>
                  <a:cubicBezTo>
                    <a:pt x="577" y="35"/>
                    <a:pt x="570" y="41"/>
                    <a:pt x="563" y="45"/>
                  </a:cubicBezTo>
                  <a:lnTo>
                    <a:pt x="541" y="33"/>
                  </a:lnTo>
                  <a:cubicBezTo>
                    <a:pt x="516" y="24"/>
                    <a:pt x="490" y="20"/>
                    <a:pt x="463" y="20"/>
                  </a:cubicBezTo>
                  <a:cubicBezTo>
                    <a:pt x="449" y="20"/>
                    <a:pt x="435" y="21"/>
                    <a:pt x="421" y="24"/>
                  </a:cubicBezTo>
                  <a:cubicBezTo>
                    <a:pt x="416" y="23"/>
                    <a:pt x="412" y="23"/>
                    <a:pt x="407" y="23"/>
                  </a:cubicBezTo>
                  <a:cubicBezTo>
                    <a:pt x="381" y="23"/>
                    <a:pt x="357" y="29"/>
                    <a:pt x="334" y="39"/>
                  </a:cubicBezTo>
                  <a:cubicBezTo>
                    <a:pt x="287" y="48"/>
                    <a:pt x="243" y="68"/>
                    <a:pt x="201" y="98"/>
                  </a:cubicBezTo>
                  <a:cubicBezTo>
                    <a:pt x="177" y="119"/>
                    <a:pt x="151" y="139"/>
                    <a:pt x="124" y="159"/>
                  </a:cubicBezTo>
                  <a:cubicBezTo>
                    <a:pt x="104" y="182"/>
                    <a:pt x="85" y="207"/>
                    <a:pt x="64" y="230"/>
                  </a:cubicBezTo>
                  <a:cubicBezTo>
                    <a:pt x="39" y="264"/>
                    <a:pt x="22" y="303"/>
                    <a:pt x="15" y="344"/>
                  </a:cubicBezTo>
                  <a:cubicBezTo>
                    <a:pt x="2" y="379"/>
                    <a:pt x="1" y="417"/>
                    <a:pt x="9" y="455"/>
                  </a:cubicBezTo>
                  <a:cubicBezTo>
                    <a:pt x="10" y="468"/>
                    <a:pt x="14" y="480"/>
                    <a:pt x="15" y="494"/>
                  </a:cubicBezTo>
                  <a:lnTo>
                    <a:pt x="21" y="596"/>
                  </a:lnTo>
                  <a:cubicBezTo>
                    <a:pt x="21" y="602"/>
                    <a:pt x="22" y="609"/>
                    <a:pt x="22" y="616"/>
                  </a:cubicBezTo>
                  <a:cubicBezTo>
                    <a:pt x="22" y="621"/>
                    <a:pt x="24" y="624"/>
                    <a:pt x="24" y="630"/>
                  </a:cubicBezTo>
                  <a:cubicBezTo>
                    <a:pt x="34" y="657"/>
                    <a:pt x="47" y="682"/>
                    <a:pt x="56" y="710"/>
                  </a:cubicBezTo>
                  <a:cubicBezTo>
                    <a:pt x="57" y="711"/>
                    <a:pt x="57" y="712"/>
                    <a:pt x="59" y="715"/>
                  </a:cubicBezTo>
                  <a:cubicBezTo>
                    <a:pt x="74" y="742"/>
                    <a:pt x="89" y="767"/>
                    <a:pt x="109" y="790"/>
                  </a:cubicBezTo>
                  <a:cubicBezTo>
                    <a:pt x="129" y="810"/>
                    <a:pt x="150" y="832"/>
                    <a:pt x="170" y="852"/>
                  </a:cubicBezTo>
                  <a:cubicBezTo>
                    <a:pt x="209" y="880"/>
                    <a:pt x="251" y="895"/>
                    <a:pt x="296" y="901"/>
                  </a:cubicBezTo>
                  <a:cubicBezTo>
                    <a:pt x="316" y="907"/>
                    <a:pt x="335" y="910"/>
                    <a:pt x="356" y="910"/>
                  </a:cubicBezTo>
                  <a:cubicBezTo>
                    <a:pt x="369" y="910"/>
                    <a:pt x="383" y="909"/>
                    <a:pt x="396" y="906"/>
                  </a:cubicBezTo>
                  <a:cubicBezTo>
                    <a:pt x="452" y="906"/>
                    <a:pt x="505" y="894"/>
                    <a:pt x="556" y="871"/>
                  </a:cubicBezTo>
                  <a:cubicBezTo>
                    <a:pt x="567" y="867"/>
                    <a:pt x="579" y="861"/>
                    <a:pt x="592" y="859"/>
                  </a:cubicBezTo>
                  <a:cubicBezTo>
                    <a:pt x="597" y="857"/>
                    <a:pt x="601" y="855"/>
                    <a:pt x="607" y="852"/>
                  </a:cubicBezTo>
                  <a:cubicBezTo>
                    <a:pt x="611" y="851"/>
                    <a:pt x="615" y="847"/>
                    <a:pt x="619" y="845"/>
                  </a:cubicBezTo>
                  <a:cubicBezTo>
                    <a:pt x="624" y="844"/>
                    <a:pt x="628" y="844"/>
                    <a:pt x="635" y="841"/>
                  </a:cubicBezTo>
                  <a:cubicBezTo>
                    <a:pt x="659" y="833"/>
                    <a:pt x="688" y="821"/>
                    <a:pt x="710" y="810"/>
                  </a:cubicBezTo>
                  <a:cubicBezTo>
                    <a:pt x="712" y="807"/>
                    <a:pt x="715" y="807"/>
                    <a:pt x="716" y="806"/>
                  </a:cubicBezTo>
                  <a:cubicBezTo>
                    <a:pt x="746" y="790"/>
                    <a:pt x="773" y="769"/>
                    <a:pt x="800" y="750"/>
                  </a:cubicBezTo>
                  <a:cubicBezTo>
                    <a:pt x="836" y="723"/>
                    <a:pt x="865" y="689"/>
                    <a:pt x="895" y="655"/>
                  </a:cubicBezTo>
                  <a:cubicBezTo>
                    <a:pt x="920" y="627"/>
                    <a:pt x="939" y="593"/>
                    <a:pt x="952" y="556"/>
                  </a:cubicBezTo>
                  <a:cubicBezTo>
                    <a:pt x="985" y="502"/>
                    <a:pt x="1000" y="444"/>
                    <a:pt x="1012" y="379"/>
                  </a:cubicBezTo>
                  <a:cubicBezTo>
                    <a:pt x="1016" y="376"/>
                    <a:pt x="1017" y="371"/>
                    <a:pt x="1017" y="364"/>
                  </a:cubicBezTo>
                  <a:cubicBezTo>
                    <a:pt x="1017" y="327"/>
                    <a:pt x="1017" y="289"/>
                    <a:pt x="1012" y="254"/>
                  </a:cubicBezTo>
                  <a:cubicBezTo>
                    <a:pt x="1004" y="208"/>
                    <a:pt x="983" y="171"/>
                    <a:pt x="949" y="140"/>
                  </a:cubicBezTo>
                  <a:lnTo>
                    <a:pt x="949" y="139"/>
                  </a:lnTo>
                  <a:cubicBezTo>
                    <a:pt x="937" y="119"/>
                    <a:pt x="925" y="96"/>
                    <a:pt x="914" y="75"/>
                  </a:cubicBezTo>
                  <a:lnTo>
                    <a:pt x="857" y="30"/>
                  </a:lnTo>
                  <a:cubicBezTo>
                    <a:pt x="827" y="12"/>
                    <a:pt x="796" y="3"/>
                    <a:pt x="762" y="3"/>
                  </a:cubicBezTo>
                  <a:cubicBezTo>
                    <a:pt x="758" y="3"/>
                    <a:pt x="753" y="3"/>
                    <a:pt x="749" y="3"/>
                  </a:cubicBezTo>
                  <a:cubicBezTo>
                    <a:pt x="738" y="1"/>
                    <a:pt x="727" y="0"/>
                    <a:pt x="71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591429" y="5287700"/>
              <a:ext cx="4565" cy="2471"/>
            </a:xfrm>
            <a:custGeom>
              <a:rect b="b" l="l" r="r" t="t"/>
              <a:pathLst>
                <a:path extrusionOk="0" h="59" w="109">
                  <a:moveTo>
                    <a:pt x="65" y="1"/>
                  </a:moveTo>
                  <a:cubicBezTo>
                    <a:pt x="33" y="1"/>
                    <a:pt x="0" y="59"/>
                    <a:pt x="45" y="59"/>
                  </a:cubicBezTo>
                  <a:cubicBezTo>
                    <a:pt x="78" y="59"/>
                    <a:pt x="109" y="1"/>
                    <a:pt x="6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445479" y="5360319"/>
              <a:ext cx="41964" cy="28939"/>
            </a:xfrm>
            <a:custGeom>
              <a:rect b="b" l="l" r="r" t="t"/>
              <a:pathLst>
                <a:path extrusionOk="0" h="691" w="1002">
                  <a:moveTo>
                    <a:pt x="572" y="0"/>
                  </a:moveTo>
                  <a:cubicBezTo>
                    <a:pt x="233" y="0"/>
                    <a:pt x="0" y="690"/>
                    <a:pt x="429" y="690"/>
                  </a:cubicBezTo>
                  <a:cubicBezTo>
                    <a:pt x="767" y="690"/>
                    <a:pt x="1002" y="0"/>
                    <a:pt x="57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359459" y="5396629"/>
              <a:ext cx="41377" cy="53523"/>
            </a:xfrm>
            <a:custGeom>
              <a:rect b="b" l="l" r="r" t="t"/>
              <a:pathLst>
                <a:path extrusionOk="0" h="1278" w="988">
                  <a:moveTo>
                    <a:pt x="587" y="1"/>
                  </a:moveTo>
                  <a:cubicBezTo>
                    <a:pt x="547" y="9"/>
                    <a:pt x="507" y="16"/>
                    <a:pt x="467" y="24"/>
                  </a:cubicBezTo>
                  <a:cubicBezTo>
                    <a:pt x="427" y="44"/>
                    <a:pt x="388" y="65"/>
                    <a:pt x="352" y="85"/>
                  </a:cubicBezTo>
                  <a:cubicBezTo>
                    <a:pt x="347" y="89"/>
                    <a:pt x="247" y="177"/>
                    <a:pt x="244" y="180"/>
                  </a:cubicBezTo>
                  <a:lnTo>
                    <a:pt x="243" y="183"/>
                  </a:lnTo>
                  <a:lnTo>
                    <a:pt x="231" y="193"/>
                  </a:lnTo>
                  <a:lnTo>
                    <a:pt x="227" y="197"/>
                  </a:lnTo>
                  <a:cubicBezTo>
                    <a:pt x="227" y="197"/>
                    <a:pt x="227" y="199"/>
                    <a:pt x="225" y="199"/>
                  </a:cubicBezTo>
                  <a:cubicBezTo>
                    <a:pt x="211" y="219"/>
                    <a:pt x="148" y="305"/>
                    <a:pt x="135" y="322"/>
                  </a:cubicBezTo>
                  <a:cubicBezTo>
                    <a:pt x="132" y="325"/>
                    <a:pt x="131" y="326"/>
                    <a:pt x="131" y="329"/>
                  </a:cubicBezTo>
                  <a:cubicBezTo>
                    <a:pt x="47" y="477"/>
                    <a:pt x="0" y="643"/>
                    <a:pt x="10" y="814"/>
                  </a:cubicBezTo>
                  <a:cubicBezTo>
                    <a:pt x="14" y="863"/>
                    <a:pt x="22" y="912"/>
                    <a:pt x="36" y="959"/>
                  </a:cubicBezTo>
                  <a:lnTo>
                    <a:pt x="36" y="962"/>
                  </a:lnTo>
                  <a:cubicBezTo>
                    <a:pt x="36" y="963"/>
                    <a:pt x="89" y="1080"/>
                    <a:pt x="89" y="1084"/>
                  </a:cubicBezTo>
                  <a:cubicBezTo>
                    <a:pt x="89" y="1085"/>
                    <a:pt x="90" y="1085"/>
                    <a:pt x="90" y="1087"/>
                  </a:cubicBezTo>
                  <a:lnTo>
                    <a:pt x="93" y="1088"/>
                  </a:lnTo>
                  <a:cubicBezTo>
                    <a:pt x="95" y="1092"/>
                    <a:pt x="169" y="1180"/>
                    <a:pt x="171" y="1183"/>
                  </a:cubicBezTo>
                  <a:lnTo>
                    <a:pt x="174" y="1186"/>
                  </a:lnTo>
                  <a:lnTo>
                    <a:pt x="178" y="1190"/>
                  </a:lnTo>
                  <a:cubicBezTo>
                    <a:pt x="239" y="1232"/>
                    <a:pt x="313" y="1277"/>
                    <a:pt x="392" y="1277"/>
                  </a:cubicBezTo>
                  <a:cubicBezTo>
                    <a:pt x="401" y="1277"/>
                    <a:pt x="410" y="1276"/>
                    <a:pt x="419" y="1275"/>
                  </a:cubicBezTo>
                  <a:cubicBezTo>
                    <a:pt x="463" y="1270"/>
                    <a:pt x="509" y="1258"/>
                    <a:pt x="551" y="1249"/>
                  </a:cubicBezTo>
                  <a:lnTo>
                    <a:pt x="555" y="1249"/>
                  </a:lnTo>
                  <a:cubicBezTo>
                    <a:pt x="577" y="1244"/>
                    <a:pt x="596" y="1235"/>
                    <a:pt x="615" y="1220"/>
                  </a:cubicBezTo>
                  <a:cubicBezTo>
                    <a:pt x="678" y="1192"/>
                    <a:pt x="732" y="1149"/>
                    <a:pt x="779" y="1095"/>
                  </a:cubicBezTo>
                  <a:cubicBezTo>
                    <a:pt x="781" y="1092"/>
                    <a:pt x="867" y="976"/>
                    <a:pt x="868" y="972"/>
                  </a:cubicBezTo>
                  <a:cubicBezTo>
                    <a:pt x="890" y="923"/>
                    <a:pt x="914" y="874"/>
                    <a:pt x="936" y="824"/>
                  </a:cubicBezTo>
                  <a:cubicBezTo>
                    <a:pt x="971" y="725"/>
                    <a:pt x="987" y="620"/>
                    <a:pt x="982" y="515"/>
                  </a:cubicBezTo>
                  <a:cubicBezTo>
                    <a:pt x="982" y="511"/>
                    <a:pt x="975" y="463"/>
                    <a:pt x="968" y="423"/>
                  </a:cubicBezTo>
                  <a:lnTo>
                    <a:pt x="968" y="420"/>
                  </a:lnTo>
                  <a:cubicBezTo>
                    <a:pt x="968" y="349"/>
                    <a:pt x="951" y="287"/>
                    <a:pt x="920" y="226"/>
                  </a:cubicBezTo>
                  <a:cubicBezTo>
                    <a:pt x="907" y="185"/>
                    <a:pt x="887" y="151"/>
                    <a:pt x="856" y="123"/>
                  </a:cubicBezTo>
                  <a:cubicBezTo>
                    <a:pt x="822" y="74"/>
                    <a:pt x="777" y="40"/>
                    <a:pt x="719" y="21"/>
                  </a:cubicBezTo>
                  <a:cubicBezTo>
                    <a:pt x="716" y="21"/>
                    <a:pt x="713" y="20"/>
                    <a:pt x="711" y="20"/>
                  </a:cubicBezTo>
                  <a:cubicBezTo>
                    <a:pt x="676" y="13"/>
                    <a:pt x="629" y="6"/>
                    <a:pt x="59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76696" y="5266006"/>
              <a:ext cx="17548" cy="16291"/>
            </a:xfrm>
            <a:custGeom>
              <a:rect b="b" l="l" r="r" t="t"/>
              <a:pathLst>
                <a:path extrusionOk="0" h="389" w="419">
                  <a:moveTo>
                    <a:pt x="235" y="1"/>
                  </a:moveTo>
                  <a:cubicBezTo>
                    <a:pt x="45" y="1"/>
                    <a:pt x="0" y="388"/>
                    <a:pt x="184" y="388"/>
                  </a:cubicBezTo>
                  <a:cubicBezTo>
                    <a:pt x="373" y="388"/>
                    <a:pt x="418" y="1"/>
                    <a:pt x="23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731265" y="5255411"/>
              <a:ext cx="3141" cy="1968"/>
            </a:xfrm>
            <a:custGeom>
              <a:rect b="b" l="l" r="r" t="t"/>
              <a:pathLst>
                <a:path extrusionOk="0" h="47" w="75">
                  <a:moveTo>
                    <a:pt x="42" y="0"/>
                  </a:moveTo>
                  <a:cubicBezTo>
                    <a:pt x="16" y="0"/>
                    <a:pt x="0" y="46"/>
                    <a:pt x="33" y="46"/>
                  </a:cubicBezTo>
                  <a:cubicBezTo>
                    <a:pt x="57" y="46"/>
                    <a:pt x="75" y="0"/>
                    <a:pt x="4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715106" y="4235187"/>
            <a:ext cx="356336" cy="373313"/>
            <a:chOff x="4484886" y="4025826"/>
            <a:chExt cx="256763" cy="269035"/>
          </a:xfrm>
        </p:grpSpPr>
        <p:sp>
          <p:nvSpPr>
            <p:cNvPr id="122" name="Google Shape;122;p14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2162700" y="1152475"/>
            <a:ext cx="48186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gradFill>
          <a:gsLst>
            <a:gs pos="0">
              <a:schemeClr val="accent4"/>
            </a:gs>
            <a:gs pos="11000">
              <a:schemeClr val="accent3"/>
            </a:gs>
            <a:gs pos="32000">
              <a:schemeClr val="lt1"/>
            </a:gs>
            <a:gs pos="100000">
              <a:schemeClr val="lt1"/>
            </a:gs>
          </a:gsLst>
          <a:lin ang="2698631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388821" y="4564994"/>
            <a:ext cx="360571" cy="328118"/>
            <a:chOff x="543357" y="4571475"/>
            <a:chExt cx="132758" cy="120823"/>
          </a:xfrm>
        </p:grpSpPr>
        <p:sp>
          <p:nvSpPr>
            <p:cNvPr id="136" name="Google Shape;136;p15"/>
            <p:cNvSpPr/>
            <p:nvPr/>
          </p:nvSpPr>
          <p:spPr>
            <a:xfrm>
              <a:off x="543357" y="4681367"/>
              <a:ext cx="7915" cy="10931"/>
            </a:xfrm>
            <a:custGeom>
              <a:rect b="b" l="l" r="r" t="t"/>
              <a:pathLst>
                <a:path extrusionOk="0" h="261" w="189">
                  <a:moveTo>
                    <a:pt x="115" y="1"/>
                  </a:moveTo>
                  <a:cubicBezTo>
                    <a:pt x="114" y="1"/>
                    <a:pt x="113" y="1"/>
                    <a:pt x="112" y="1"/>
                  </a:cubicBezTo>
                  <a:lnTo>
                    <a:pt x="94" y="1"/>
                  </a:lnTo>
                  <a:cubicBezTo>
                    <a:pt x="84" y="1"/>
                    <a:pt x="74" y="5"/>
                    <a:pt x="66" y="6"/>
                  </a:cubicBezTo>
                  <a:cubicBezTo>
                    <a:pt x="47" y="9"/>
                    <a:pt x="32" y="22"/>
                    <a:pt x="21" y="39"/>
                  </a:cubicBezTo>
                  <a:cubicBezTo>
                    <a:pt x="17" y="45"/>
                    <a:pt x="13" y="54"/>
                    <a:pt x="10" y="60"/>
                  </a:cubicBezTo>
                  <a:lnTo>
                    <a:pt x="10" y="62"/>
                  </a:lnTo>
                  <a:cubicBezTo>
                    <a:pt x="7" y="66"/>
                    <a:pt x="5" y="82"/>
                    <a:pt x="3" y="86"/>
                  </a:cubicBezTo>
                  <a:lnTo>
                    <a:pt x="3" y="87"/>
                  </a:lnTo>
                  <a:cubicBezTo>
                    <a:pt x="3" y="90"/>
                    <a:pt x="0" y="109"/>
                    <a:pt x="0" y="113"/>
                  </a:cubicBezTo>
                  <a:lnTo>
                    <a:pt x="0" y="115"/>
                  </a:lnTo>
                  <a:lnTo>
                    <a:pt x="0" y="116"/>
                  </a:lnTo>
                  <a:cubicBezTo>
                    <a:pt x="0" y="121"/>
                    <a:pt x="3" y="136"/>
                    <a:pt x="5" y="142"/>
                  </a:cubicBezTo>
                  <a:lnTo>
                    <a:pt x="5" y="143"/>
                  </a:lnTo>
                  <a:cubicBezTo>
                    <a:pt x="7" y="154"/>
                    <a:pt x="11" y="165"/>
                    <a:pt x="17" y="174"/>
                  </a:cubicBezTo>
                  <a:cubicBezTo>
                    <a:pt x="21" y="184"/>
                    <a:pt x="28" y="195"/>
                    <a:pt x="34" y="203"/>
                  </a:cubicBezTo>
                  <a:cubicBezTo>
                    <a:pt x="44" y="212"/>
                    <a:pt x="53" y="222"/>
                    <a:pt x="61" y="231"/>
                  </a:cubicBezTo>
                  <a:cubicBezTo>
                    <a:pt x="68" y="237"/>
                    <a:pt x="74" y="243"/>
                    <a:pt x="80" y="249"/>
                  </a:cubicBezTo>
                  <a:cubicBezTo>
                    <a:pt x="89" y="256"/>
                    <a:pt x="98" y="258"/>
                    <a:pt x="108" y="258"/>
                  </a:cubicBezTo>
                  <a:cubicBezTo>
                    <a:pt x="111" y="260"/>
                    <a:pt x="114" y="260"/>
                    <a:pt x="117" y="260"/>
                  </a:cubicBezTo>
                  <a:cubicBezTo>
                    <a:pt x="124" y="260"/>
                    <a:pt x="130" y="258"/>
                    <a:pt x="136" y="256"/>
                  </a:cubicBezTo>
                  <a:cubicBezTo>
                    <a:pt x="147" y="252"/>
                    <a:pt x="155" y="245"/>
                    <a:pt x="160" y="237"/>
                  </a:cubicBezTo>
                  <a:cubicBezTo>
                    <a:pt x="169" y="228"/>
                    <a:pt x="174" y="219"/>
                    <a:pt x="177" y="208"/>
                  </a:cubicBezTo>
                  <a:cubicBezTo>
                    <a:pt x="178" y="199"/>
                    <a:pt x="182" y="191"/>
                    <a:pt x="183" y="184"/>
                  </a:cubicBezTo>
                  <a:cubicBezTo>
                    <a:pt x="189" y="167"/>
                    <a:pt x="188" y="150"/>
                    <a:pt x="183" y="131"/>
                  </a:cubicBezTo>
                  <a:cubicBezTo>
                    <a:pt x="181" y="124"/>
                    <a:pt x="179" y="116"/>
                    <a:pt x="175" y="109"/>
                  </a:cubicBezTo>
                  <a:cubicBezTo>
                    <a:pt x="177" y="102"/>
                    <a:pt x="179" y="96"/>
                    <a:pt x="179" y="87"/>
                  </a:cubicBezTo>
                  <a:cubicBezTo>
                    <a:pt x="177" y="79"/>
                    <a:pt x="177" y="73"/>
                    <a:pt x="175" y="63"/>
                  </a:cubicBezTo>
                  <a:cubicBezTo>
                    <a:pt x="173" y="50"/>
                    <a:pt x="167" y="36"/>
                    <a:pt x="156" y="25"/>
                  </a:cubicBezTo>
                  <a:lnTo>
                    <a:pt x="143" y="12"/>
                  </a:lnTo>
                  <a:cubicBezTo>
                    <a:pt x="134" y="5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79918" y="4643340"/>
              <a:ext cx="25463" cy="23034"/>
            </a:xfrm>
            <a:custGeom>
              <a:rect b="b" l="l" r="r" t="t"/>
              <a:pathLst>
                <a:path extrusionOk="0" h="550" w="608">
                  <a:moveTo>
                    <a:pt x="368" y="0"/>
                  </a:moveTo>
                  <a:cubicBezTo>
                    <a:pt x="330" y="0"/>
                    <a:pt x="293" y="9"/>
                    <a:pt x="259" y="24"/>
                  </a:cubicBezTo>
                  <a:cubicBezTo>
                    <a:pt x="232" y="30"/>
                    <a:pt x="209" y="42"/>
                    <a:pt x="186" y="60"/>
                  </a:cubicBezTo>
                  <a:cubicBezTo>
                    <a:pt x="150" y="80"/>
                    <a:pt x="117" y="106"/>
                    <a:pt x="90" y="140"/>
                  </a:cubicBezTo>
                  <a:cubicBezTo>
                    <a:pt x="75" y="162"/>
                    <a:pt x="60" y="182"/>
                    <a:pt x="44" y="204"/>
                  </a:cubicBezTo>
                  <a:cubicBezTo>
                    <a:pt x="34" y="226"/>
                    <a:pt x="26" y="249"/>
                    <a:pt x="15" y="270"/>
                  </a:cubicBezTo>
                  <a:cubicBezTo>
                    <a:pt x="3" y="301"/>
                    <a:pt x="0" y="334"/>
                    <a:pt x="9" y="366"/>
                  </a:cubicBezTo>
                  <a:cubicBezTo>
                    <a:pt x="9" y="399"/>
                    <a:pt x="19" y="426"/>
                    <a:pt x="41" y="452"/>
                  </a:cubicBezTo>
                  <a:cubicBezTo>
                    <a:pt x="42" y="455"/>
                    <a:pt x="47" y="457"/>
                    <a:pt x="49" y="461"/>
                  </a:cubicBezTo>
                  <a:lnTo>
                    <a:pt x="57" y="470"/>
                  </a:lnTo>
                  <a:cubicBezTo>
                    <a:pt x="60" y="472"/>
                    <a:pt x="61" y="474"/>
                    <a:pt x="61" y="475"/>
                  </a:cubicBezTo>
                  <a:cubicBezTo>
                    <a:pt x="82" y="502"/>
                    <a:pt x="105" y="521"/>
                    <a:pt x="137" y="529"/>
                  </a:cubicBezTo>
                  <a:cubicBezTo>
                    <a:pt x="148" y="536"/>
                    <a:pt x="158" y="540"/>
                    <a:pt x="169" y="541"/>
                  </a:cubicBezTo>
                  <a:lnTo>
                    <a:pt x="171" y="541"/>
                  </a:lnTo>
                  <a:cubicBezTo>
                    <a:pt x="173" y="541"/>
                    <a:pt x="175" y="543"/>
                    <a:pt x="177" y="543"/>
                  </a:cubicBezTo>
                  <a:cubicBezTo>
                    <a:pt x="196" y="547"/>
                    <a:pt x="215" y="550"/>
                    <a:pt x="235" y="550"/>
                  </a:cubicBezTo>
                  <a:cubicBezTo>
                    <a:pt x="266" y="550"/>
                    <a:pt x="297" y="544"/>
                    <a:pt x="326" y="536"/>
                  </a:cubicBezTo>
                  <a:lnTo>
                    <a:pt x="326" y="536"/>
                  </a:lnTo>
                  <a:cubicBezTo>
                    <a:pt x="324" y="537"/>
                    <a:pt x="320" y="537"/>
                    <a:pt x="319" y="540"/>
                  </a:cubicBezTo>
                  <a:cubicBezTo>
                    <a:pt x="322" y="537"/>
                    <a:pt x="327" y="536"/>
                    <a:pt x="331" y="536"/>
                  </a:cubicBezTo>
                  <a:cubicBezTo>
                    <a:pt x="335" y="535"/>
                    <a:pt x="341" y="533"/>
                    <a:pt x="347" y="531"/>
                  </a:cubicBezTo>
                  <a:cubicBezTo>
                    <a:pt x="349" y="531"/>
                    <a:pt x="349" y="531"/>
                    <a:pt x="352" y="529"/>
                  </a:cubicBezTo>
                  <a:lnTo>
                    <a:pt x="353" y="529"/>
                  </a:lnTo>
                  <a:cubicBezTo>
                    <a:pt x="373" y="521"/>
                    <a:pt x="395" y="514"/>
                    <a:pt x="415" y="506"/>
                  </a:cubicBezTo>
                  <a:cubicBezTo>
                    <a:pt x="448" y="490"/>
                    <a:pt x="478" y="470"/>
                    <a:pt x="502" y="445"/>
                  </a:cubicBezTo>
                  <a:cubicBezTo>
                    <a:pt x="521" y="432"/>
                    <a:pt x="536" y="414"/>
                    <a:pt x="548" y="394"/>
                  </a:cubicBezTo>
                  <a:cubicBezTo>
                    <a:pt x="568" y="371"/>
                    <a:pt x="583" y="341"/>
                    <a:pt x="591" y="311"/>
                  </a:cubicBezTo>
                  <a:cubicBezTo>
                    <a:pt x="593" y="303"/>
                    <a:pt x="597" y="292"/>
                    <a:pt x="598" y="284"/>
                  </a:cubicBezTo>
                  <a:lnTo>
                    <a:pt x="598" y="284"/>
                  </a:lnTo>
                  <a:cubicBezTo>
                    <a:pt x="589" y="305"/>
                    <a:pt x="579" y="327"/>
                    <a:pt x="570" y="350"/>
                  </a:cubicBezTo>
                  <a:cubicBezTo>
                    <a:pt x="571" y="338"/>
                    <a:pt x="577" y="327"/>
                    <a:pt x="582" y="316"/>
                  </a:cubicBezTo>
                  <a:cubicBezTo>
                    <a:pt x="598" y="285"/>
                    <a:pt x="608" y="251"/>
                    <a:pt x="608" y="216"/>
                  </a:cubicBezTo>
                  <a:cubicBezTo>
                    <a:pt x="605" y="196"/>
                    <a:pt x="602" y="175"/>
                    <a:pt x="598" y="152"/>
                  </a:cubicBezTo>
                  <a:lnTo>
                    <a:pt x="598" y="151"/>
                  </a:lnTo>
                  <a:cubicBezTo>
                    <a:pt x="597" y="148"/>
                    <a:pt x="596" y="147"/>
                    <a:pt x="596" y="143"/>
                  </a:cubicBezTo>
                  <a:cubicBezTo>
                    <a:pt x="589" y="122"/>
                    <a:pt x="581" y="103"/>
                    <a:pt x="567" y="87"/>
                  </a:cubicBezTo>
                  <a:cubicBezTo>
                    <a:pt x="551" y="74"/>
                    <a:pt x="536" y="60"/>
                    <a:pt x="521" y="45"/>
                  </a:cubicBezTo>
                  <a:cubicBezTo>
                    <a:pt x="520" y="45"/>
                    <a:pt x="520" y="42"/>
                    <a:pt x="517" y="42"/>
                  </a:cubicBezTo>
                  <a:cubicBezTo>
                    <a:pt x="516" y="42"/>
                    <a:pt x="514" y="41"/>
                    <a:pt x="513" y="41"/>
                  </a:cubicBezTo>
                  <a:cubicBezTo>
                    <a:pt x="487" y="28"/>
                    <a:pt x="460" y="14"/>
                    <a:pt x="434" y="7"/>
                  </a:cubicBezTo>
                  <a:cubicBezTo>
                    <a:pt x="413" y="6"/>
                    <a:pt x="391" y="2"/>
                    <a:pt x="36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67773" y="4571475"/>
              <a:ext cx="47283" cy="38697"/>
            </a:xfrm>
            <a:custGeom>
              <a:rect b="b" l="l" r="r" t="t"/>
              <a:pathLst>
                <a:path extrusionOk="0" h="924" w="1129">
                  <a:moveTo>
                    <a:pt x="713" y="1"/>
                  </a:moveTo>
                  <a:cubicBezTo>
                    <a:pt x="702" y="1"/>
                    <a:pt x="691" y="1"/>
                    <a:pt x="681" y="2"/>
                  </a:cubicBezTo>
                  <a:cubicBezTo>
                    <a:pt x="604" y="3"/>
                    <a:pt x="529" y="19"/>
                    <a:pt x="460" y="49"/>
                  </a:cubicBezTo>
                  <a:cubicBezTo>
                    <a:pt x="384" y="71"/>
                    <a:pt x="315" y="106"/>
                    <a:pt x="250" y="156"/>
                  </a:cubicBezTo>
                  <a:cubicBezTo>
                    <a:pt x="189" y="197"/>
                    <a:pt x="139" y="247"/>
                    <a:pt x="101" y="309"/>
                  </a:cubicBezTo>
                  <a:cubicBezTo>
                    <a:pt x="59" y="360"/>
                    <a:pt x="27" y="416"/>
                    <a:pt x="13" y="483"/>
                  </a:cubicBezTo>
                  <a:cubicBezTo>
                    <a:pt x="10" y="522"/>
                    <a:pt x="6" y="561"/>
                    <a:pt x="0" y="599"/>
                  </a:cubicBezTo>
                  <a:cubicBezTo>
                    <a:pt x="7" y="679"/>
                    <a:pt x="38" y="749"/>
                    <a:pt x="95" y="806"/>
                  </a:cubicBezTo>
                  <a:cubicBezTo>
                    <a:pt x="128" y="827"/>
                    <a:pt x="160" y="849"/>
                    <a:pt x="193" y="873"/>
                  </a:cubicBezTo>
                  <a:cubicBezTo>
                    <a:pt x="263" y="906"/>
                    <a:pt x="338" y="923"/>
                    <a:pt x="416" y="923"/>
                  </a:cubicBezTo>
                  <a:cubicBezTo>
                    <a:pt x="426" y="923"/>
                    <a:pt x="437" y="923"/>
                    <a:pt x="448" y="922"/>
                  </a:cubicBezTo>
                  <a:cubicBezTo>
                    <a:pt x="524" y="919"/>
                    <a:pt x="600" y="904"/>
                    <a:pt x="669" y="875"/>
                  </a:cubicBezTo>
                  <a:cubicBezTo>
                    <a:pt x="745" y="853"/>
                    <a:pt x="814" y="816"/>
                    <a:pt x="879" y="768"/>
                  </a:cubicBezTo>
                  <a:cubicBezTo>
                    <a:pt x="940" y="727"/>
                    <a:pt x="990" y="677"/>
                    <a:pt x="1028" y="613"/>
                  </a:cubicBezTo>
                  <a:cubicBezTo>
                    <a:pt x="1070" y="564"/>
                    <a:pt x="1100" y="507"/>
                    <a:pt x="1116" y="441"/>
                  </a:cubicBezTo>
                  <a:cubicBezTo>
                    <a:pt x="1119" y="402"/>
                    <a:pt x="1123" y="362"/>
                    <a:pt x="1128" y="324"/>
                  </a:cubicBezTo>
                  <a:cubicBezTo>
                    <a:pt x="1123" y="240"/>
                    <a:pt x="1090" y="172"/>
                    <a:pt x="1033" y="117"/>
                  </a:cubicBezTo>
                  <a:lnTo>
                    <a:pt x="936" y="50"/>
                  </a:lnTo>
                  <a:cubicBezTo>
                    <a:pt x="864" y="18"/>
                    <a:pt x="790" y="1"/>
                    <a:pt x="71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62797" y="4589483"/>
              <a:ext cx="13318" cy="7873"/>
            </a:xfrm>
            <a:custGeom>
              <a:rect b="b" l="l" r="r" t="t"/>
              <a:pathLst>
                <a:path extrusionOk="0" h="188" w="318">
                  <a:moveTo>
                    <a:pt x="182" y="0"/>
                  </a:moveTo>
                  <a:cubicBezTo>
                    <a:pt x="81" y="0"/>
                    <a:pt x="1" y="187"/>
                    <a:pt x="136" y="187"/>
                  </a:cubicBezTo>
                  <a:cubicBezTo>
                    <a:pt x="239" y="187"/>
                    <a:pt x="318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1217188" y="309400"/>
            <a:ext cx="360577" cy="451194"/>
            <a:chOff x="3920937" y="2993494"/>
            <a:chExt cx="160943" cy="201399"/>
          </a:xfrm>
        </p:grpSpPr>
        <p:sp>
          <p:nvSpPr>
            <p:cNvPr id="141" name="Google Shape;141;p15"/>
            <p:cNvSpPr/>
            <p:nvPr/>
          </p:nvSpPr>
          <p:spPr>
            <a:xfrm>
              <a:off x="4051517" y="3177345"/>
              <a:ext cx="9967" cy="17548"/>
            </a:xfrm>
            <a:custGeom>
              <a:rect b="b" l="l" r="r" t="t"/>
              <a:pathLst>
                <a:path extrusionOk="0" h="419" w="238">
                  <a:moveTo>
                    <a:pt x="167" y="1"/>
                  </a:moveTo>
                  <a:cubicBezTo>
                    <a:pt x="153" y="1"/>
                    <a:pt x="137" y="6"/>
                    <a:pt x="128" y="15"/>
                  </a:cubicBezTo>
                  <a:cubicBezTo>
                    <a:pt x="110" y="31"/>
                    <a:pt x="95" y="49"/>
                    <a:pt x="80" y="66"/>
                  </a:cubicBezTo>
                  <a:cubicBezTo>
                    <a:pt x="62" y="87"/>
                    <a:pt x="52" y="111"/>
                    <a:pt x="42" y="137"/>
                  </a:cubicBezTo>
                  <a:cubicBezTo>
                    <a:pt x="33" y="161"/>
                    <a:pt x="25" y="188"/>
                    <a:pt x="18" y="214"/>
                  </a:cubicBezTo>
                  <a:cubicBezTo>
                    <a:pt x="14" y="222"/>
                    <a:pt x="12" y="233"/>
                    <a:pt x="11" y="241"/>
                  </a:cubicBezTo>
                  <a:cubicBezTo>
                    <a:pt x="0" y="289"/>
                    <a:pt x="6" y="341"/>
                    <a:pt x="34" y="382"/>
                  </a:cubicBezTo>
                  <a:cubicBezTo>
                    <a:pt x="45" y="397"/>
                    <a:pt x="58" y="408"/>
                    <a:pt x="75" y="415"/>
                  </a:cubicBezTo>
                  <a:cubicBezTo>
                    <a:pt x="82" y="418"/>
                    <a:pt x="90" y="419"/>
                    <a:pt x="97" y="419"/>
                  </a:cubicBezTo>
                  <a:cubicBezTo>
                    <a:pt x="106" y="419"/>
                    <a:pt x="114" y="417"/>
                    <a:pt x="123" y="415"/>
                  </a:cubicBezTo>
                  <a:cubicBezTo>
                    <a:pt x="133" y="409"/>
                    <a:pt x="138" y="405"/>
                    <a:pt x="148" y="401"/>
                  </a:cubicBezTo>
                  <a:cubicBezTo>
                    <a:pt x="163" y="388"/>
                    <a:pt x="172" y="371"/>
                    <a:pt x="182" y="354"/>
                  </a:cubicBezTo>
                  <a:cubicBezTo>
                    <a:pt x="189" y="336"/>
                    <a:pt x="190" y="327"/>
                    <a:pt x="191" y="310"/>
                  </a:cubicBezTo>
                  <a:cubicBezTo>
                    <a:pt x="194" y="301"/>
                    <a:pt x="194" y="293"/>
                    <a:pt x="195" y="282"/>
                  </a:cubicBezTo>
                  <a:cubicBezTo>
                    <a:pt x="198" y="266"/>
                    <a:pt x="202" y="248"/>
                    <a:pt x="206" y="232"/>
                  </a:cubicBezTo>
                  <a:cubicBezTo>
                    <a:pt x="212" y="218"/>
                    <a:pt x="217" y="205"/>
                    <a:pt x="218" y="191"/>
                  </a:cubicBezTo>
                  <a:cubicBezTo>
                    <a:pt x="221" y="179"/>
                    <a:pt x="224" y="167"/>
                    <a:pt x="227" y="154"/>
                  </a:cubicBezTo>
                  <a:cubicBezTo>
                    <a:pt x="227" y="153"/>
                    <a:pt x="227" y="152"/>
                    <a:pt x="229" y="152"/>
                  </a:cubicBezTo>
                  <a:cubicBezTo>
                    <a:pt x="235" y="131"/>
                    <a:pt x="237" y="111"/>
                    <a:pt x="236" y="87"/>
                  </a:cubicBezTo>
                  <a:cubicBezTo>
                    <a:pt x="235" y="66"/>
                    <a:pt x="229" y="45"/>
                    <a:pt x="216" y="30"/>
                  </a:cubicBezTo>
                  <a:cubicBezTo>
                    <a:pt x="208" y="19"/>
                    <a:pt x="197" y="9"/>
                    <a:pt x="183" y="4"/>
                  </a:cubicBezTo>
                  <a:cubicBezTo>
                    <a:pt x="178" y="2"/>
                    <a:pt x="173" y="1"/>
                    <a:pt x="16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058595" y="3110464"/>
              <a:ext cx="23076" cy="29777"/>
            </a:xfrm>
            <a:custGeom>
              <a:rect b="b" l="l" r="r" t="t"/>
              <a:pathLst>
                <a:path extrusionOk="0" h="711" w="551">
                  <a:moveTo>
                    <a:pt x="537" y="291"/>
                  </a:moveTo>
                  <a:lnTo>
                    <a:pt x="537" y="293"/>
                  </a:lnTo>
                  <a:cubicBezTo>
                    <a:pt x="538" y="294"/>
                    <a:pt x="538" y="295"/>
                    <a:pt x="538" y="295"/>
                  </a:cubicBezTo>
                  <a:lnTo>
                    <a:pt x="538" y="295"/>
                  </a:lnTo>
                  <a:cubicBezTo>
                    <a:pt x="538" y="294"/>
                    <a:pt x="538" y="293"/>
                    <a:pt x="537" y="291"/>
                  </a:cubicBezTo>
                  <a:close/>
                  <a:moveTo>
                    <a:pt x="255" y="0"/>
                  </a:moveTo>
                  <a:cubicBezTo>
                    <a:pt x="240" y="0"/>
                    <a:pt x="223" y="4"/>
                    <a:pt x="200" y="15"/>
                  </a:cubicBezTo>
                  <a:cubicBezTo>
                    <a:pt x="180" y="27"/>
                    <a:pt x="159" y="39"/>
                    <a:pt x="139" y="53"/>
                  </a:cubicBezTo>
                  <a:lnTo>
                    <a:pt x="138" y="54"/>
                  </a:lnTo>
                  <a:lnTo>
                    <a:pt x="135" y="57"/>
                  </a:lnTo>
                  <a:cubicBezTo>
                    <a:pt x="116" y="76"/>
                    <a:pt x="97" y="96"/>
                    <a:pt x="81" y="116"/>
                  </a:cubicBezTo>
                  <a:cubicBezTo>
                    <a:pt x="75" y="122"/>
                    <a:pt x="71" y="127"/>
                    <a:pt x="68" y="131"/>
                  </a:cubicBezTo>
                  <a:cubicBezTo>
                    <a:pt x="67" y="134"/>
                    <a:pt x="67" y="135"/>
                    <a:pt x="64" y="137"/>
                  </a:cubicBezTo>
                  <a:lnTo>
                    <a:pt x="29" y="203"/>
                  </a:lnTo>
                  <a:cubicBezTo>
                    <a:pt x="22" y="229"/>
                    <a:pt x="14" y="256"/>
                    <a:pt x="7" y="281"/>
                  </a:cubicBezTo>
                  <a:cubicBezTo>
                    <a:pt x="6" y="293"/>
                    <a:pt x="1" y="355"/>
                    <a:pt x="1" y="367"/>
                  </a:cubicBezTo>
                  <a:cubicBezTo>
                    <a:pt x="3" y="396"/>
                    <a:pt x="7" y="426"/>
                    <a:pt x="10" y="453"/>
                  </a:cubicBezTo>
                  <a:cubicBezTo>
                    <a:pt x="20" y="477"/>
                    <a:pt x="28" y="503"/>
                    <a:pt x="34" y="529"/>
                  </a:cubicBezTo>
                  <a:cubicBezTo>
                    <a:pt x="36" y="531"/>
                    <a:pt x="70" y="591"/>
                    <a:pt x="71" y="595"/>
                  </a:cubicBezTo>
                  <a:cubicBezTo>
                    <a:pt x="87" y="611"/>
                    <a:pt x="104" y="629"/>
                    <a:pt x="119" y="645"/>
                  </a:cubicBezTo>
                  <a:cubicBezTo>
                    <a:pt x="124" y="649"/>
                    <a:pt x="129" y="651"/>
                    <a:pt x="135" y="653"/>
                  </a:cubicBezTo>
                  <a:cubicBezTo>
                    <a:pt x="136" y="656"/>
                    <a:pt x="138" y="656"/>
                    <a:pt x="139" y="657"/>
                  </a:cubicBezTo>
                  <a:cubicBezTo>
                    <a:pt x="142" y="659"/>
                    <a:pt x="143" y="659"/>
                    <a:pt x="144" y="660"/>
                  </a:cubicBezTo>
                  <a:lnTo>
                    <a:pt x="148" y="664"/>
                  </a:lnTo>
                  <a:cubicBezTo>
                    <a:pt x="175" y="690"/>
                    <a:pt x="207" y="703"/>
                    <a:pt x="243" y="705"/>
                  </a:cubicBezTo>
                  <a:cubicBezTo>
                    <a:pt x="252" y="709"/>
                    <a:pt x="261" y="711"/>
                    <a:pt x="270" y="711"/>
                  </a:cubicBezTo>
                  <a:cubicBezTo>
                    <a:pt x="273" y="711"/>
                    <a:pt x="276" y="711"/>
                    <a:pt x="278" y="710"/>
                  </a:cubicBezTo>
                  <a:cubicBezTo>
                    <a:pt x="315" y="708"/>
                    <a:pt x="349" y="694"/>
                    <a:pt x="380" y="676"/>
                  </a:cubicBezTo>
                  <a:cubicBezTo>
                    <a:pt x="400" y="670"/>
                    <a:pt x="421" y="659"/>
                    <a:pt x="440" y="644"/>
                  </a:cubicBezTo>
                  <a:cubicBezTo>
                    <a:pt x="467" y="622"/>
                    <a:pt x="487" y="595"/>
                    <a:pt x="501" y="564"/>
                  </a:cubicBezTo>
                  <a:cubicBezTo>
                    <a:pt x="521" y="531"/>
                    <a:pt x="532" y="496"/>
                    <a:pt x="540" y="459"/>
                  </a:cubicBezTo>
                  <a:cubicBezTo>
                    <a:pt x="551" y="402"/>
                    <a:pt x="550" y="349"/>
                    <a:pt x="538" y="295"/>
                  </a:cubicBezTo>
                  <a:lnTo>
                    <a:pt x="538" y="295"/>
                  </a:lnTo>
                  <a:cubicBezTo>
                    <a:pt x="542" y="321"/>
                    <a:pt x="544" y="347"/>
                    <a:pt x="547" y="374"/>
                  </a:cubicBezTo>
                  <a:cubicBezTo>
                    <a:pt x="543" y="346"/>
                    <a:pt x="541" y="314"/>
                    <a:pt x="536" y="286"/>
                  </a:cubicBezTo>
                  <a:cubicBezTo>
                    <a:pt x="536" y="283"/>
                    <a:pt x="535" y="281"/>
                    <a:pt x="535" y="278"/>
                  </a:cubicBezTo>
                  <a:cubicBezTo>
                    <a:pt x="529" y="259"/>
                    <a:pt x="516" y="217"/>
                    <a:pt x="509" y="198"/>
                  </a:cubicBezTo>
                  <a:cubicBezTo>
                    <a:pt x="509" y="196"/>
                    <a:pt x="508" y="195"/>
                    <a:pt x="508" y="195"/>
                  </a:cubicBezTo>
                  <a:cubicBezTo>
                    <a:pt x="505" y="191"/>
                    <a:pt x="505" y="190"/>
                    <a:pt x="504" y="186"/>
                  </a:cubicBezTo>
                  <a:cubicBezTo>
                    <a:pt x="494" y="168"/>
                    <a:pt x="475" y="135"/>
                    <a:pt x="463" y="116"/>
                  </a:cubicBezTo>
                  <a:cubicBezTo>
                    <a:pt x="463" y="115"/>
                    <a:pt x="461" y="115"/>
                    <a:pt x="461" y="114"/>
                  </a:cubicBezTo>
                  <a:cubicBezTo>
                    <a:pt x="460" y="111"/>
                    <a:pt x="459" y="108"/>
                    <a:pt x="456" y="107"/>
                  </a:cubicBezTo>
                  <a:cubicBezTo>
                    <a:pt x="448" y="95"/>
                    <a:pt x="434" y="83"/>
                    <a:pt x="426" y="74"/>
                  </a:cubicBezTo>
                  <a:cubicBezTo>
                    <a:pt x="410" y="54"/>
                    <a:pt x="392" y="39"/>
                    <a:pt x="368" y="30"/>
                  </a:cubicBezTo>
                  <a:cubicBezTo>
                    <a:pt x="349" y="15"/>
                    <a:pt x="327" y="7"/>
                    <a:pt x="304" y="7"/>
                  </a:cubicBezTo>
                  <a:cubicBezTo>
                    <a:pt x="284" y="3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1956" y="3128430"/>
              <a:ext cx="17925" cy="17506"/>
            </a:xfrm>
            <a:custGeom>
              <a:rect b="b" l="l" r="r" t="t"/>
              <a:pathLst>
                <a:path extrusionOk="0" h="418" w="428">
                  <a:moveTo>
                    <a:pt x="285" y="1"/>
                  </a:moveTo>
                  <a:lnTo>
                    <a:pt x="235" y="5"/>
                  </a:lnTo>
                  <a:lnTo>
                    <a:pt x="182" y="20"/>
                  </a:lnTo>
                  <a:cubicBezTo>
                    <a:pt x="165" y="29"/>
                    <a:pt x="148" y="39"/>
                    <a:pt x="131" y="48"/>
                  </a:cubicBezTo>
                  <a:cubicBezTo>
                    <a:pt x="116" y="62"/>
                    <a:pt x="99" y="75"/>
                    <a:pt x="83" y="89"/>
                  </a:cubicBezTo>
                  <a:cubicBezTo>
                    <a:pt x="70" y="106"/>
                    <a:pt x="59" y="121"/>
                    <a:pt x="45" y="138"/>
                  </a:cubicBezTo>
                  <a:cubicBezTo>
                    <a:pt x="28" y="162"/>
                    <a:pt x="15" y="189"/>
                    <a:pt x="11" y="218"/>
                  </a:cubicBezTo>
                  <a:cubicBezTo>
                    <a:pt x="5" y="235"/>
                    <a:pt x="2" y="251"/>
                    <a:pt x="5" y="270"/>
                  </a:cubicBezTo>
                  <a:cubicBezTo>
                    <a:pt x="1" y="287"/>
                    <a:pt x="5" y="303"/>
                    <a:pt x="9" y="318"/>
                  </a:cubicBezTo>
                  <a:cubicBezTo>
                    <a:pt x="11" y="334"/>
                    <a:pt x="18" y="348"/>
                    <a:pt x="29" y="360"/>
                  </a:cubicBezTo>
                  <a:cubicBezTo>
                    <a:pt x="36" y="375"/>
                    <a:pt x="47" y="386"/>
                    <a:pt x="62" y="392"/>
                  </a:cubicBezTo>
                  <a:cubicBezTo>
                    <a:pt x="74" y="402"/>
                    <a:pt x="87" y="409"/>
                    <a:pt x="104" y="411"/>
                  </a:cubicBezTo>
                  <a:cubicBezTo>
                    <a:pt x="114" y="416"/>
                    <a:pt x="123" y="417"/>
                    <a:pt x="133" y="417"/>
                  </a:cubicBezTo>
                  <a:cubicBezTo>
                    <a:pt x="139" y="417"/>
                    <a:pt x="145" y="417"/>
                    <a:pt x="151" y="415"/>
                  </a:cubicBezTo>
                  <a:cubicBezTo>
                    <a:pt x="155" y="416"/>
                    <a:pt x="159" y="416"/>
                    <a:pt x="163" y="416"/>
                  </a:cubicBezTo>
                  <a:cubicBezTo>
                    <a:pt x="177" y="416"/>
                    <a:pt x="191" y="413"/>
                    <a:pt x="203" y="407"/>
                  </a:cubicBezTo>
                  <a:cubicBezTo>
                    <a:pt x="212" y="406"/>
                    <a:pt x="219" y="399"/>
                    <a:pt x="230" y="395"/>
                  </a:cubicBezTo>
                  <a:cubicBezTo>
                    <a:pt x="245" y="394"/>
                    <a:pt x="259" y="388"/>
                    <a:pt x="276" y="382"/>
                  </a:cubicBezTo>
                  <a:cubicBezTo>
                    <a:pt x="306" y="368"/>
                    <a:pt x="334" y="350"/>
                    <a:pt x="358" y="325"/>
                  </a:cubicBezTo>
                  <a:cubicBezTo>
                    <a:pt x="381" y="300"/>
                    <a:pt x="400" y="272"/>
                    <a:pt x="413" y="239"/>
                  </a:cubicBezTo>
                  <a:cubicBezTo>
                    <a:pt x="425" y="212"/>
                    <a:pt x="428" y="184"/>
                    <a:pt x="425" y="154"/>
                  </a:cubicBezTo>
                  <a:cubicBezTo>
                    <a:pt x="426" y="148"/>
                    <a:pt x="426" y="146"/>
                    <a:pt x="425" y="142"/>
                  </a:cubicBezTo>
                  <a:cubicBezTo>
                    <a:pt x="421" y="131"/>
                    <a:pt x="418" y="106"/>
                    <a:pt x="409" y="93"/>
                  </a:cubicBezTo>
                  <a:cubicBezTo>
                    <a:pt x="402" y="78"/>
                    <a:pt x="387" y="59"/>
                    <a:pt x="379" y="48"/>
                  </a:cubicBezTo>
                  <a:cubicBezTo>
                    <a:pt x="377" y="45"/>
                    <a:pt x="373" y="41"/>
                    <a:pt x="371" y="39"/>
                  </a:cubicBezTo>
                  <a:cubicBezTo>
                    <a:pt x="357" y="29"/>
                    <a:pt x="345" y="21"/>
                    <a:pt x="331" y="13"/>
                  </a:cubicBezTo>
                  <a:cubicBezTo>
                    <a:pt x="316" y="10"/>
                    <a:pt x="300" y="6"/>
                    <a:pt x="2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20937" y="3168634"/>
              <a:ext cx="32164" cy="25882"/>
            </a:xfrm>
            <a:custGeom>
              <a:rect b="b" l="l" r="r" t="t"/>
              <a:pathLst>
                <a:path extrusionOk="0" h="618" w="768">
                  <a:moveTo>
                    <a:pt x="495" y="0"/>
                  </a:moveTo>
                  <a:cubicBezTo>
                    <a:pt x="312" y="0"/>
                    <a:pt x="120" y="125"/>
                    <a:pt x="56" y="301"/>
                  </a:cubicBezTo>
                  <a:cubicBezTo>
                    <a:pt x="0" y="463"/>
                    <a:pt x="99" y="617"/>
                    <a:pt x="273" y="617"/>
                  </a:cubicBezTo>
                  <a:cubicBezTo>
                    <a:pt x="456" y="617"/>
                    <a:pt x="650" y="491"/>
                    <a:pt x="712" y="315"/>
                  </a:cubicBezTo>
                  <a:cubicBezTo>
                    <a:pt x="768" y="156"/>
                    <a:pt x="670" y="0"/>
                    <a:pt x="49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004947" y="3012591"/>
              <a:ext cx="31619" cy="37189"/>
            </a:xfrm>
            <a:custGeom>
              <a:rect b="b" l="l" r="r" t="t"/>
              <a:pathLst>
                <a:path extrusionOk="0" h="888" w="755">
                  <a:moveTo>
                    <a:pt x="483" y="0"/>
                  </a:moveTo>
                  <a:cubicBezTo>
                    <a:pt x="464" y="0"/>
                    <a:pt x="444" y="2"/>
                    <a:pt x="425" y="7"/>
                  </a:cubicBezTo>
                  <a:lnTo>
                    <a:pt x="421" y="7"/>
                  </a:lnTo>
                  <a:cubicBezTo>
                    <a:pt x="419" y="7"/>
                    <a:pt x="418" y="8"/>
                    <a:pt x="414" y="8"/>
                  </a:cubicBezTo>
                  <a:cubicBezTo>
                    <a:pt x="381" y="19"/>
                    <a:pt x="352" y="31"/>
                    <a:pt x="319" y="41"/>
                  </a:cubicBezTo>
                  <a:cubicBezTo>
                    <a:pt x="289" y="60"/>
                    <a:pt x="258" y="80"/>
                    <a:pt x="228" y="99"/>
                  </a:cubicBezTo>
                  <a:cubicBezTo>
                    <a:pt x="201" y="126"/>
                    <a:pt x="174" y="152"/>
                    <a:pt x="144" y="180"/>
                  </a:cubicBezTo>
                  <a:cubicBezTo>
                    <a:pt x="102" y="228"/>
                    <a:pt x="72" y="282"/>
                    <a:pt x="52" y="340"/>
                  </a:cubicBezTo>
                  <a:cubicBezTo>
                    <a:pt x="33" y="377"/>
                    <a:pt x="21" y="415"/>
                    <a:pt x="15" y="454"/>
                  </a:cubicBezTo>
                  <a:cubicBezTo>
                    <a:pt x="5" y="489"/>
                    <a:pt x="1" y="527"/>
                    <a:pt x="6" y="564"/>
                  </a:cubicBezTo>
                  <a:cubicBezTo>
                    <a:pt x="2" y="600"/>
                    <a:pt x="6" y="634"/>
                    <a:pt x="20" y="665"/>
                  </a:cubicBezTo>
                  <a:cubicBezTo>
                    <a:pt x="28" y="713"/>
                    <a:pt x="47" y="756"/>
                    <a:pt x="81" y="793"/>
                  </a:cubicBezTo>
                  <a:cubicBezTo>
                    <a:pt x="82" y="794"/>
                    <a:pt x="83" y="798"/>
                    <a:pt x="86" y="800"/>
                  </a:cubicBezTo>
                  <a:cubicBezTo>
                    <a:pt x="116" y="839"/>
                    <a:pt x="155" y="862"/>
                    <a:pt x="201" y="870"/>
                  </a:cubicBezTo>
                  <a:cubicBezTo>
                    <a:pt x="228" y="882"/>
                    <a:pt x="256" y="888"/>
                    <a:pt x="285" y="888"/>
                  </a:cubicBezTo>
                  <a:cubicBezTo>
                    <a:pt x="302" y="888"/>
                    <a:pt x="320" y="886"/>
                    <a:pt x="338" y="881"/>
                  </a:cubicBezTo>
                  <a:lnTo>
                    <a:pt x="339" y="881"/>
                  </a:lnTo>
                  <a:cubicBezTo>
                    <a:pt x="372" y="870"/>
                    <a:pt x="402" y="859"/>
                    <a:pt x="434" y="848"/>
                  </a:cubicBezTo>
                  <a:cubicBezTo>
                    <a:pt x="466" y="828"/>
                    <a:pt x="495" y="811"/>
                    <a:pt x="527" y="790"/>
                  </a:cubicBezTo>
                  <a:lnTo>
                    <a:pt x="609" y="706"/>
                  </a:lnTo>
                  <a:cubicBezTo>
                    <a:pt x="651" y="657"/>
                    <a:pt x="682" y="604"/>
                    <a:pt x="704" y="543"/>
                  </a:cubicBezTo>
                  <a:cubicBezTo>
                    <a:pt x="724" y="508"/>
                    <a:pt x="737" y="469"/>
                    <a:pt x="739" y="428"/>
                  </a:cubicBezTo>
                  <a:cubicBezTo>
                    <a:pt x="752" y="394"/>
                    <a:pt x="754" y="358"/>
                    <a:pt x="752" y="320"/>
                  </a:cubicBezTo>
                  <a:cubicBezTo>
                    <a:pt x="754" y="285"/>
                    <a:pt x="752" y="251"/>
                    <a:pt x="738" y="217"/>
                  </a:cubicBezTo>
                  <a:cubicBezTo>
                    <a:pt x="730" y="168"/>
                    <a:pt x="710" y="126"/>
                    <a:pt x="677" y="88"/>
                  </a:cubicBezTo>
                  <a:cubicBezTo>
                    <a:pt x="655" y="66"/>
                    <a:pt x="631" y="47"/>
                    <a:pt x="605" y="31"/>
                  </a:cubicBezTo>
                  <a:cubicBezTo>
                    <a:pt x="566" y="11"/>
                    <a:pt x="525" y="0"/>
                    <a:pt x="48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076436" y="2993494"/>
              <a:ext cx="5444" cy="6701"/>
            </a:xfrm>
            <a:custGeom>
              <a:rect b="b" l="l" r="r" t="t"/>
              <a:pathLst>
                <a:path extrusionOk="0" h="160" w="130">
                  <a:moveTo>
                    <a:pt x="78" y="0"/>
                  </a:moveTo>
                  <a:cubicBezTo>
                    <a:pt x="71" y="0"/>
                    <a:pt x="64" y="0"/>
                    <a:pt x="57" y="2"/>
                  </a:cubicBezTo>
                  <a:cubicBezTo>
                    <a:pt x="48" y="6"/>
                    <a:pt x="35" y="9"/>
                    <a:pt x="27" y="17"/>
                  </a:cubicBezTo>
                  <a:cubicBezTo>
                    <a:pt x="23" y="21"/>
                    <a:pt x="22" y="23"/>
                    <a:pt x="19" y="26"/>
                  </a:cubicBezTo>
                  <a:cubicBezTo>
                    <a:pt x="14" y="32"/>
                    <a:pt x="12" y="40"/>
                    <a:pt x="12" y="46"/>
                  </a:cubicBezTo>
                  <a:cubicBezTo>
                    <a:pt x="8" y="64"/>
                    <a:pt x="7" y="83"/>
                    <a:pt x="3" y="103"/>
                  </a:cubicBezTo>
                  <a:lnTo>
                    <a:pt x="3" y="105"/>
                  </a:lnTo>
                  <a:cubicBezTo>
                    <a:pt x="0" y="114"/>
                    <a:pt x="0" y="122"/>
                    <a:pt x="3" y="131"/>
                  </a:cubicBezTo>
                  <a:cubicBezTo>
                    <a:pt x="7" y="139"/>
                    <a:pt x="12" y="145"/>
                    <a:pt x="19" y="151"/>
                  </a:cubicBezTo>
                  <a:cubicBezTo>
                    <a:pt x="29" y="157"/>
                    <a:pt x="40" y="160"/>
                    <a:pt x="51" y="160"/>
                  </a:cubicBezTo>
                  <a:cubicBezTo>
                    <a:pt x="55" y="160"/>
                    <a:pt x="59" y="160"/>
                    <a:pt x="63" y="159"/>
                  </a:cubicBezTo>
                  <a:cubicBezTo>
                    <a:pt x="71" y="158"/>
                    <a:pt x="80" y="156"/>
                    <a:pt x="88" y="152"/>
                  </a:cubicBezTo>
                  <a:cubicBezTo>
                    <a:pt x="96" y="149"/>
                    <a:pt x="103" y="145"/>
                    <a:pt x="109" y="139"/>
                  </a:cubicBezTo>
                  <a:cubicBezTo>
                    <a:pt x="115" y="132"/>
                    <a:pt x="122" y="125"/>
                    <a:pt x="125" y="116"/>
                  </a:cubicBezTo>
                  <a:cubicBezTo>
                    <a:pt x="129" y="107"/>
                    <a:pt x="129" y="98"/>
                    <a:pt x="128" y="90"/>
                  </a:cubicBezTo>
                  <a:cubicBezTo>
                    <a:pt x="121" y="67"/>
                    <a:pt x="117" y="44"/>
                    <a:pt x="114" y="22"/>
                  </a:cubicBezTo>
                  <a:cubicBezTo>
                    <a:pt x="111" y="17"/>
                    <a:pt x="109" y="13"/>
                    <a:pt x="105" y="10"/>
                  </a:cubicBezTo>
                  <a:cubicBezTo>
                    <a:pt x="102" y="7"/>
                    <a:pt x="96" y="3"/>
                    <a:pt x="90" y="2"/>
                  </a:cubicBezTo>
                  <a:cubicBezTo>
                    <a:pt x="87" y="2"/>
                    <a:pt x="82" y="0"/>
                    <a:pt x="7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7904393" y="4775205"/>
            <a:ext cx="738896" cy="117894"/>
            <a:chOff x="1572587" y="2481348"/>
            <a:chExt cx="432280" cy="68976"/>
          </a:xfrm>
        </p:grpSpPr>
        <p:sp>
          <p:nvSpPr>
            <p:cNvPr id="148" name="Google Shape;148;p15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 rot="-5400000">
            <a:off x="-1075020" y="1075007"/>
            <a:ext cx="2772684" cy="622648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5400000">
            <a:off x="7163300" y="974650"/>
            <a:ext cx="2955338" cy="1006055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0" y="0"/>
            <a:ext cx="3364808" cy="1145446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 rot="5400000">
            <a:off x="7157634" y="3157134"/>
            <a:ext cx="2963798" cy="1008934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346587" y="283068"/>
            <a:ext cx="429738" cy="451901"/>
            <a:chOff x="2926048" y="4542746"/>
            <a:chExt cx="319960" cy="336461"/>
          </a:xfrm>
        </p:grpSpPr>
        <p:sp>
          <p:nvSpPr>
            <p:cNvPr id="167" name="Google Shape;167;p16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8452137" y="1170698"/>
            <a:ext cx="374823" cy="392710"/>
            <a:chOff x="4484886" y="4025826"/>
            <a:chExt cx="256763" cy="269035"/>
          </a:xfrm>
        </p:grpSpPr>
        <p:sp>
          <p:nvSpPr>
            <p:cNvPr id="182" name="Google Shape;182;p16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8291239" y="675053"/>
            <a:ext cx="275313" cy="572689"/>
            <a:chOff x="4351710" y="3175503"/>
            <a:chExt cx="158682" cy="330137"/>
          </a:xfrm>
        </p:grpSpPr>
        <p:sp>
          <p:nvSpPr>
            <p:cNvPr id="192" name="Google Shape;192;p16"/>
            <p:cNvSpPr/>
            <p:nvPr/>
          </p:nvSpPr>
          <p:spPr>
            <a:xfrm>
              <a:off x="4419094" y="3403034"/>
              <a:ext cx="30195" cy="27096"/>
            </a:xfrm>
            <a:custGeom>
              <a:rect b="b" l="l" r="r" t="t"/>
              <a:pathLst>
                <a:path extrusionOk="0" h="647" w="721">
                  <a:moveTo>
                    <a:pt x="336" y="1"/>
                  </a:moveTo>
                  <a:cubicBezTo>
                    <a:pt x="318" y="1"/>
                    <a:pt x="299" y="4"/>
                    <a:pt x="280" y="9"/>
                  </a:cubicBezTo>
                  <a:cubicBezTo>
                    <a:pt x="260" y="16"/>
                    <a:pt x="239" y="22"/>
                    <a:pt x="222" y="29"/>
                  </a:cubicBezTo>
                  <a:cubicBezTo>
                    <a:pt x="181" y="45"/>
                    <a:pt x="150" y="71"/>
                    <a:pt x="120" y="100"/>
                  </a:cubicBezTo>
                  <a:cubicBezTo>
                    <a:pt x="114" y="104"/>
                    <a:pt x="110" y="109"/>
                    <a:pt x="106" y="112"/>
                  </a:cubicBezTo>
                  <a:cubicBezTo>
                    <a:pt x="66" y="154"/>
                    <a:pt x="53" y="188"/>
                    <a:pt x="32" y="241"/>
                  </a:cubicBezTo>
                  <a:cubicBezTo>
                    <a:pt x="22" y="262"/>
                    <a:pt x="14" y="285"/>
                    <a:pt x="9" y="308"/>
                  </a:cubicBezTo>
                  <a:lnTo>
                    <a:pt x="5" y="344"/>
                  </a:lnTo>
                  <a:cubicBezTo>
                    <a:pt x="2" y="356"/>
                    <a:pt x="1" y="368"/>
                    <a:pt x="1" y="380"/>
                  </a:cubicBezTo>
                  <a:lnTo>
                    <a:pt x="1" y="390"/>
                  </a:lnTo>
                  <a:cubicBezTo>
                    <a:pt x="1" y="395"/>
                    <a:pt x="1" y="401"/>
                    <a:pt x="2" y="405"/>
                  </a:cubicBezTo>
                  <a:cubicBezTo>
                    <a:pt x="5" y="417"/>
                    <a:pt x="6" y="430"/>
                    <a:pt x="7" y="443"/>
                  </a:cubicBezTo>
                  <a:cubicBezTo>
                    <a:pt x="11" y="491"/>
                    <a:pt x="29" y="536"/>
                    <a:pt x="66" y="571"/>
                  </a:cubicBezTo>
                  <a:cubicBezTo>
                    <a:pt x="102" y="607"/>
                    <a:pt x="148" y="628"/>
                    <a:pt x="199" y="639"/>
                  </a:cubicBezTo>
                  <a:cubicBezTo>
                    <a:pt x="224" y="644"/>
                    <a:pt x="250" y="647"/>
                    <a:pt x="276" y="647"/>
                  </a:cubicBezTo>
                  <a:cubicBezTo>
                    <a:pt x="309" y="647"/>
                    <a:pt x="342" y="643"/>
                    <a:pt x="375" y="635"/>
                  </a:cubicBezTo>
                  <a:cubicBezTo>
                    <a:pt x="425" y="626"/>
                    <a:pt x="470" y="607"/>
                    <a:pt x="510" y="580"/>
                  </a:cubicBezTo>
                  <a:cubicBezTo>
                    <a:pt x="554" y="559"/>
                    <a:pt x="590" y="531"/>
                    <a:pt x="623" y="495"/>
                  </a:cubicBezTo>
                  <a:cubicBezTo>
                    <a:pt x="662" y="455"/>
                    <a:pt x="689" y="409"/>
                    <a:pt x="704" y="354"/>
                  </a:cubicBezTo>
                  <a:cubicBezTo>
                    <a:pt x="720" y="310"/>
                    <a:pt x="718" y="262"/>
                    <a:pt x="697" y="218"/>
                  </a:cubicBezTo>
                  <a:cubicBezTo>
                    <a:pt x="676" y="171"/>
                    <a:pt x="643" y="138"/>
                    <a:pt x="597" y="116"/>
                  </a:cubicBezTo>
                  <a:cubicBezTo>
                    <a:pt x="578" y="105"/>
                    <a:pt x="560" y="96"/>
                    <a:pt x="543" y="83"/>
                  </a:cubicBezTo>
                  <a:lnTo>
                    <a:pt x="543" y="83"/>
                  </a:lnTo>
                  <a:cubicBezTo>
                    <a:pt x="547" y="85"/>
                    <a:pt x="550" y="89"/>
                    <a:pt x="554" y="90"/>
                  </a:cubicBezTo>
                  <a:cubicBezTo>
                    <a:pt x="547" y="85"/>
                    <a:pt x="537" y="79"/>
                    <a:pt x="529" y="75"/>
                  </a:cubicBezTo>
                  <a:cubicBezTo>
                    <a:pt x="524" y="73"/>
                    <a:pt x="520" y="70"/>
                    <a:pt x="514" y="66"/>
                  </a:cubicBezTo>
                  <a:cubicBezTo>
                    <a:pt x="499" y="52"/>
                    <a:pt x="482" y="39"/>
                    <a:pt x="466" y="32"/>
                  </a:cubicBezTo>
                  <a:cubicBezTo>
                    <a:pt x="460" y="31"/>
                    <a:pt x="455" y="29"/>
                    <a:pt x="452" y="28"/>
                  </a:cubicBezTo>
                  <a:cubicBezTo>
                    <a:pt x="449" y="25"/>
                    <a:pt x="447" y="25"/>
                    <a:pt x="445" y="24"/>
                  </a:cubicBezTo>
                  <a:cubicBezTo>
                    <a:pt x="428" y="18"/>
                    <a:pt x="413" y="12"/>
                    <a:pt x="395" y="7"/>
                  </a:cubicBezTo>
                  <a:cubicBezTo>
                    <a:pt x="386" y="5"/>
                    <a:pt x="377" y="3"/>
                    <a:pt x="367" y="3"/>
                  </a:cubicBezTo>
                  <a:cubicBezTo>
                    <a:pt x="357" y="1"/>
                    <a:pt x="346" y="1"/>
                    <a:pt x="3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442253" y="3335608"/>
              <a:ext cx="31368" cy="29316"/>
            </a:xfrm>
            <a:custGeom>
              <a:rect b="b" l="l" r="r" t="t"/>
              <a:pathLst>
                <a:path extrusionOk="0" h="700" w="749">
                  <a:moveTo>
                    <a:pt x="509" y="0"/>
                  </a:moveTo>
                  <a:cubicBezTo>
                    <a:pt x="308" y="0"/>
                    <a:pt x="125" y="137"/>
                    <a:pt x="55" y="324"/>
                  </a:cubicBezTo>
                  <a:cubicBezTo>
                    <a:pt x="1" y="469"/>
                    <a:pt x="41" y="700"/>
                    <a:pt x="239" y="700"/>
                  </a:cubicBezTo>
                  <a:cubicBezTo>
                    <a:pt x="439" y="700"/>
                    <a:pt x="622" y="563"/>
                    <a:pt x="693" y="377"/>
                  </a:cubicBezTo>
                  <a:cubicBezTo>
                    <a:pt x="749" y="232"/>
                    <a:pt x="708" y="0"/>
                    <a:pt x="50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464742" y="3366557"/>
              <a:ext cx="45649" cy="26636"/>
            </a:xfrm>
            <a:custGeom>
              <a:rect b="b" l="l" r="r" t="t"/>
              <a:pathLst>
                <a:path extrusionOk="0" h="636" w="1090">
                  <a:moveTo>
                    <a:pt x="624" y="0"/>
                  </a:moveTo>
                  <a:cubicBezTo>
                    <a:pt x="273" y="0"/>
                    <a:pt x="1" y="636"/>
                    <a:pt x="467" y="636"/>
                  </a:cubicBezTo>
                  <a:cubicBezTo>
                    <a:pt x="467" y="636"/>
                    <a:pt x="468" y="636"/>
                    <a:pt x="468" y="636"/>
                  </a:cubicBezTo>
                  <a:cubicBezTo>
                    <a:pt x="816" y="636"/>
                    <a:pt x="1090" y="0"/>
                    <a:pt x="6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481620" y="3268057"/>
              <a:ext cx="17757" cy="10512"/>
            </a:xfrm>
            <a:custGeom>
              <a:rect b="b" l="l" r="r" t="t"/>
              <a:pathLst>
                <a:path extrusionOk="0" h="251" w="424">
                  <a:moveTo>
                    <a:pt x="264" y="0"/>
                  </a:moveTo>
                  <a:cubicBezTo>
                    <a:pt x="136" y="0"/>
                    <a:pt x="0" y="251"/>
                    <a:pt x="161" y="251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290" y="251"/>
                    <a:pt x="424" y="0"/>
                    <a:pt x="26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464742" y="3175503"/>
              <a:ext cx="33839" cy="24039"/>
            </a:xfrm>
            <a:custGeom>
              <a:rect b="b" l="l" r="r" t="t"/>
              <a:pathLst>
                <a:path extrusionOk="0" h="574" w="808">
                  <a:moveTo>
                    <a:pt x="497" y="0"/>
                  </a:moveTo>
                  <a:cubicBezTo>
                    <a:pt x="322" y="0"/>
                    <a:pt x="105" y="95"/>
                    <a:pt x="51" y="277"/>
                  </a:cubicBezTo>
                  <a:cubicBezTo>
                    <a:pt x="1" y="448"/>
                    <a:pt x="148" y="574"/>
                    <a:pt x="311" y="574"/>
                  </a:cubicBezTo>
                  <a:cubicBezTo>
                    <a:pt x="484" y="574"/>
                    <a:pt x="701" y="479"/>
                    <a:pt x="756" y="297"/>
                  </a:cubicBezTo>
                  <a:cubicBezTo>
                    <a:pt x="807" y="127"/>
                    <a:pt x="659" y="0"/>
                    <a:pt x="4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351710" y="3460074"/>
              <a:ext cx="33378" cy="45565"/>
            </a:xfrm>
            <a:custGeom>
              <a:rect b="b" l="l" r="r" t="t"/>
              <a:pathLst>
                <a:path extrusionOk="0" h="1088" w="797">
                  <a:moveTo>
                    <a:pt x="446" y="0"/>
                  </a:moveTo>
                  <a:cubicBezTo>
                    <a:pt x="409" y="0"/>
                    <a:pt x="373" y="8"/>
                    <a:pt x="339" y="24"/>
                  </a:cubicBezTo>
                  <a:cubicBezTo>
                    <a:pt x="282" y="39"/>
                    <a:pt x="234" y="69"/>
                    <a:pt x="194" y="112"/>
                  </a:cubicBezTo>
                  <a:cubicBezTo>
                    <a:pt x="146" y="158"/>
                    <a:pt x="109" y="211"/>
                    <a:pt x="83" y="272"/>
                  </a:cubicBezTo>
                  <a:cubicBezTo>
                    <a:pt x="45" y="333"/>
                    <a:pt x="22" y="401"/>
                    <a:pt x="11" y="473"/>
                  </a:cubicBezTo>
                  <a:cubicBezTo>
                    <a:pt x="9" y="522"/>
                    <a:pt x="3" y="570"/>
                    <a:pt x="1" y="619"/>
                  </a:cubicBezTo>
                  <a:cubicBezTo>
                    <a:pt x="1" y="709"/>
                    <a:pt x="21" y="793"/>
                    <a:pt x="56" y="875"/>
                  </a:cubicBezTo>
                  <a:cubicBezTo>
                    <a:pt x="76" y="907"/>
                    <a:pt x="98" y="940"/>
                    <a:pt x="118" y="973"/>
                  </a:cubicBezTo>
                  <a:cubicBezTo>
                    <a:pt x="166" y="1030"/>
                    <a:pt x="227" y="1067"/>
                    <a:pt x="300" y="1081"/>
                  </a:cubicBezTo>
                  <a:cubicBezTo>
                    <a:pt x="318" y="1085"/>
                    <a:pt x="336" y="1087"/>
                    <a:pt x="353" y="1087"/>
                  </a:cubicBezTo>
                  <a:cubicBezTo>
                    <a:pt x="390" y="1087"/>
                    <a:pt x="424" y="1079"/>
                    <a:pt x="457" y="1062"/>
                  </a:cubicBezTo>
                  <a:cubicBezTo>
                    <a:pt x="513" y="1048"/>
                    <a:pt x="563" y="1019"/>
                    <a:pt x="601" y="974"/>
                  </a:cubicBezTo>
                  <a:cubicBezTo>
                    <a:pt x="651" y="928"/>
                    <a:pt x="688" y="877"/>
                    <a:pt x="714" y="816"/>
                  </a:cubicBezTo>
                  <a:cubicBezTo>
                    <a:pt x="750" y="755"/>
                    <a:pt x="775" y="687"/>
                    <a:pt x="784" y="614"/>
                  </a:cubicBezTo>
                  <a:cubicBezTo>
                    <a:pt x="788" y="565"/>
                    <a:pt x="794" y="518"/>
                    <a:pt x="796" y="467"/>
                  </a:cubicBezTo>
                  <a:cubicBezTo>
                    <a:pt x="796" y="378"/>
                    <a:pt x="776" y="294"/>
                    <a:pt x="741" y="213"/>
                  </a:cubicBezTo>
                  <a:cubicBezTo>
                    <a:pt x="720" y="180"/>
                    <a:pt x="699" y="146"/>
                    <a:pt x="678" y="114"/>
                  </a:cubicBezTo>
                  <a:cubicBezTo>
                    <a:pt x="631" y="57"/>
                    <a:pt x="570" y="21"/>
                    <a:pt x="497" y="5"/>
                  </a:cubicBezTo>
                  <a:cubicBezTo>
                    <a:pt x="479" y="2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719994" y="534994"/>
            <a:ext cx="740669" cy="118177"/>
            <a:chOff x="1572587" y="2481348"/>
            <a:chExt cx="432280" cy="68976"/>
          </a:xfrm>
        </p:grpSpPr>
        <p:sp>
          <p:nvSpPr>
            <p:cNvPr id="199" name="Google Shape;199;p16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402214" y="2919729"/>
            <a:ext cx="625764" cy="429763"/>
            <a:chOff x="176534" y="2350223"/>
            <a:chExt cx="440028" cy="302203"/>
          </a:xfrm>
        </p:grpSpPr>
        <p:sp>
          <p:nvSpPr>
            <p:cNvPr id="211" name="Google Shape;211;p16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1878825" y="1861900"/>
            <a:ext cx="22806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2" type="subTitle"/>
          </p:nvPr>
        </p:nvSpPr>
        <p:spPr>
          <a:xfrm>
            <a:off x="1878875" y="2213400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3" type="subTitle"/>
          </p:nvPr>
        </p:nvSpPr>
        <p:spPr>
          <a:xfrm>
            <a:off x="4984572" y="2213400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4" type="subTitle"/>
          </p:nvPr>
        </p:nvSpPr>
        <p:spPr>
          <a:xfrm>
            <a:off x="1878875" y="3970075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5" type="subTitle"/>
          </p:nvPr>
        </p:nvSpPr>
        <p:spPr>
          <a:xfrm>
            <a:off x="4984572" y="3970075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6"/>
          <p:cNvSpPr txBox="1"/>
          <p:nvPr>
            <p:ph idx="6" type="subTitle"/>
          </p:nvPr>
        </p:nvSpPr>
        <p:spPr>
          <a:xfrm>
            <a:off x="1878875" y="3618575"/>
            <a:ext cx="22806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16"/>
          <p:cNvSpPr txBox="1"/>
          <p:nvPr>
            <p:ph idx="7" type="subTitle"/>
          </p:nvPr>
        </p:nvSpPr>
        <p:spPr>
          <a:xfrm>
            <a:off x="4984575" y="1861900"/>
            <a:ext cx="22806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8" type="subTitle"/>
          </p:nvPr>
        </p:nvSpPr>
        <p:spPr>
          <a:xfrm>
            <a:off x="4984571" y="3618575"/>
            <a:ext cx="2280600" cy="49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307" y="2616475"/>
            <a:ext cx="2244180" cy="2526945"/>
          </a:xfrm>
          <a:custGeom>
            <a:rect b="b" l="l" r="r" t="t"/>
            <a:pathLst>
              <a:path extrusionOk="0" h="64209" w="57024">
                <a:moveTo>
                  <a:pt x="0" y="0"/>
                </a:moveTo>
                <a:lnTo>
                  <a:pt x="0" y="64208"/>
                </a:lnTo>
                <a:lnTo>
                  <a:pt x="57023" y="64208"/>
                </a:lnTo>
                <a:cubicBezTo>
                  <a:pt x="56839" y="63628"/>
                  <a:pt x="56508" y="63080"/>
                  <a:pt x="56116" y="62606"/>
                </a:cubicBezTo>
                <a:cubicBezTo>
                  <a:pt x="55151" y="61430"/>
                  <a:pt x="53817" y="60503"/>
                  <a:pt x="52422" y="59911"/>
                </a:cubicBezTo>
                <a:cubicBezTo>
                  <a:pt x="51532" y="59531"/>
                  <a:pt x="50567" y="59309"/>
                  <a:pt x="49628" y="59091"/>
                </a:cubicBezTo>
                <a:cubicBezTo>
                  <a:pt x="48464" y="58822"/>
                  <a:pt x="47286" y="58609"/>
                  <a:pt x="46107" y="58420"/>
                </a:cubicBezTo>
                <a:cubicBezTo>
                  <a:pt x="44245" y="58120"/>
                  <a:pt x="42105" y="58231"/>
                  <a:pt x="40423" y="57275"/>
                </a:cubicBezTo>
                <a:cubicBezTo>
                  <a:pt x="38972" y="56451"/>
                  <a:pt x="38091" y="54997"/>
                  <a:pt x="37139" y="53683"/>
                </a:cubicBezTo>
                <a:cubicBezTo>
                  <a:pt x="36237" y="52435"/>
                  <a:pt x="35160" y="51205"/>
                  <a:pt x="33654" y="50706"/>
                </a:cubicBezTo>
                <a:cubicBezTo>
                  <a:pt x="32367" y="50279"/>
                  <a:pt x="31006" y="50183"/>
                  <a:pt x="29643" y="50183"/>
                </a:cubicBezTo>
                <a:cubicBezTo>
                  <a:pt x="28738" y="50183"/>
                  <a:pt x="27833" y="50226"/>
                  <a:pt x="26949" y="50241"/>
                </a:cubicBezTo>
                <a:cubicBezTo>
                  <a:pt x="26752" y="50245"/>
                  <a:pt x="26555" y="50247"/>
                  <a:pt x="26358" y="50247"/>
                </a:cubicBezTo>
                <a:cubicBezTo>
                  <a:pt x="24101" y="50247"/>
                  <a:pt x="21872" y="50019"/>
                  <a:pt x="19628" y="49752"/>
                </a:cubicBezTo>
                <a:cubicBezTo>
                  <a:pt x="18451" y="49612"/>
                  <a:pt x="17273" y="49469"/>
                  <a:pt x="16094" y="49353"/>
                </a:cubicBezTo>
                <a:cubicBezTo>
                  <a:pt x="15074" y="49256"/>
                  <a:pt x="14032" y="49252"/>
                  <a:pt x="13026" y="49047"/>
                </a:cubicBezTo>
                <a:cubicBezTo>
                  <a:pt x="11580" y="48751"/>
                  <a:pt x="10213" y="48066"/>
                  <a:pt x="9355" y="46829"/>
                </a:cubicBezTo>
                <a:cubicBezTo>
                  <a:pt x="8447" y="45517"/>
                  <a:pt x="8191" y="43840"/>
                  <a:pt x="8291" y="42274"/>
                </a:cubicBezTo>
                <a:cubicBezTo>
                  <a:pt x="8427" y="40156"/>
                  <a:pt x="9328" y="38214"/>
                  <a:pt x="10391" y="36409"/>
                </a:cubicBezTo>
                <a:cubicBezTo>
                  <a:pt x="11447" y="34617"/>
                  <a:pt x="12634" y="32909"/>
                  <a:pt x="13639" y="31087"/>
                </a:cubicBezTo>
                <a:cubicBezTo>
                  <a:pt x="15645" y="27454"/>
                  <a:pt x="17184" y="23448"/>
                  <a:pt x="17361" y="19264"/>
                </a:cubicBezTo>
                <a:cubicBezTo>
                  <a:pt x="17447" y="17238"/>
                  <a:pt x="17147" y="15211"/>
                  <a:pt x="16416" y="13316"/>
                </a:cubicBezTo>
                <a:cubicBezTo>
                  <a:pt x="16031" y="12316"/>
                  <a:pt x="15497" y="11391"/>
                  <a:pt x="14935" y="10480"/>
                </a:cubicBezTo>
                <a:cubicBezTo>
                  <a:pt x="14425" y="9655"/>
                  <a:pt x="13890" y="8841"/>
                  <a:pt x="13299" y="8073"/>
                </a:cubicBezTo>
                <a:cubicBezTo>
                  <a:pt x="12172" y="6606"/>
                  <a:pt x="10894" y="5256"/>
                  <a:pt x="9384" y="4183"/>
                </a:cubicBezTo>
                <a:cubicBezTo>
                  <a:pt x="8608" y="3630"/>
                  <a:pt x="7780" y="3149"/>
                  <a:pt x="6916" y="2746"/>
                </a:cubicBezTo>
                <a:cubicBezTo>
                  <a:pt x="5873" y="2260"/>
                  <a:pt x="4773" y="1943"/>
                  <a:pt x="3672" y="1616"/>
                </a:cubicBezTo>
                <a:cubicBezTo>
                  <a:pt x="2696" y="1326"/>
                  <a:pt x="1757" y="1025"/>
                  <a:pt x="874" y="508"/>
                </a:cubicBezTo>
                <a:cubicBezTo>
                  <a:pt x="591" y="342"/>
                  <a:pt x="300" y="164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 rot="-5400000">
            <a:off x="7073653" y="707731"/>
            <a:ext cx="2768341" cy="1372298"/>
          </a:xfrm>
          <a:custGeom>
            <a:rect b="b" l="l" r="r" t="t"/>
            <a:pathLst>
              <a:path extrusionOk="0" h="32189" w="64935">
                <a:moveTo>
                  <a:pt x="64933" y="1558"/>
                </a:moveTo>
                <a:lnTo>
                  <a:pt x="64933" y="1558"/>
                </a:lnTo>
                <a:lnTo>
                  <a:pt x="64933" y="1558"/>
                </a:lnTo>
                <a:cubicBezTo>
                  <a:pt x="64934" y="1558"/>
                  <a:pt x="64934" y="1558"/>
                  <a:pt x="64935" y="1558"/>
                </a:cubicBezTo>
                <a:close/>
                <a:moveTo>
                  <a:pt x="44247" y="1"/>
                </a:moveTo>
                <a:cubicBezTo>
                  <a:pt x="43603" y="1"/>
                  <a:pt x="42958" y="24"/>
                  <a:pt x="42315" y="75"/>
                </a:cubicBezTo>
                <a:cubicBezTo>
                  <a:pt x="39616" y="295"/>
                  <a:pt x="36913" y="1017"/>
                  <a:pt x="34440" y="2126"/>
                </a:cubicBezTo>
                <a:cubicBezTo>
                  <a:pt x="32130" y="3162"/>
                  <a:pt x="29989" y="4615"/>
                  <a:pt x="28302" y="6517"/>
                </a:cubicBezTo>
                <a:cubicBezTo>
                  <a:pt x="27431" y="7500"/>
                  <a:pt x="26802" y="8606"/>
                  <a:pt x="26089" y="9700"/>
                </a:cubicBezTo>
                <a:cubicBezTo>
                  <a:pt x="25339" y="10848"/>
                  <a:pt x="24455" y="11906"/>
                  <a:pt x="23490" y="12878"/>
                </a:cubicBezTo>
                <a:cubicBezTo>
                  <a:pt x="21534" y="14849"/>
                  <a:pt x="19247" y="16469"/>
                  <a:pt x="16884" y="17908"/>
                </a:cubicBezTo>
                <a:cubicBezTo>
                  <a:pt x="15726" y="18613"/>
                  <a:pt x="14546" y="19277"/>
                  <a:pt x="13354" y="19921"/>
                </a:cubicBezTo>
                <a:cubicBezTo>
                  <a:pt x="12163" y="20564"/>
                  <a:pt x="10936" y="21129"/>
                  <a:pt x="9733" y="21745"/>
                </a:cubicBezTo>
                <a:cubicBezTo>
                  <a:pt x="8542" y="22357"/>
                  <a:pt x="7361" y="23012"/>
                  <a:pt x="6293" y="23828"/>
                </a:cubicBezTo>
                <a:cubicBezTo>
                  <a:pt x="5417" y="24495"/>
                  <a:pt x="4677" y="25306"/>
                  <a:pt x="3926" y="26104"/>
                </a:cubicBezTo>
                <a:cubicBezTo>
                  <a:pt x="3134" y="26949"/>
                  <a:pt x="2360" y="27815"/>
                  <a:pt x="1672" y="28745"/>
                </a:cubicBezTo>
                <a:cubicBezTo>
                  <a:pt x="1041" y="29595"/>
                  <a:pt x="437" y="30522"/>
                  <a:pt x="133" y="31547"/>
                </a:cubicBezTo>
                <a:cubicBezTo>
                  <a:pt x="71" y="31757"/>
                  <a:pt x="25" y="31971"/>
                  <a:pt x="0" y="32188"/>
                </a:cubicBezTo>
                <a:lnTo>
                  <a:pt x="64933" y="32188"/>
                </a:lnTo>
                <a:lnTo>
                  <a:pt x="64933" y="1558"/>
                </a:lnTo>
                <a:lnTo>
                  <a:pt x="64933" y="1558"/>
                </a:lnTo>
                <a:cubicBezTo>
                  <a:pt x="64914" y="1558"/>
                  <a:pt x="64894" y="1559"/>
                  <a:pt x="64875" y="1559"/>
                </a:cubicBezTo>
                <a:cubicBezTo>
                  <a:pt x="63840" y="1559"/>
                  <a:pt x="62769" y="1389"/>
                  <a:pt x="61890" y="1341"/>
                </a:cubicBezTo>
                <a:cubicBezTo>
                  <a:pt x="60218" y="1248"/>
                  <a:pt x="58554" y="1092"/>
                  <a:pt x="56893" y="889"/>
                </a:cubicBezTo>
                <a:cubicBezTo>
                  <a:pt x="55323" y="696"/>
                  <a:pt x="53771" y="420"/>
                  <a:pt x="52187" y="378"/>
                </a:cubicBezTo>
                <a:cubicBezTo>
                  <a:pt x="51358" y="357"/>
                  <a:pt x="50530" y="372"/>
                  <a:pt x="49699" y="340"/>
                </a:cubicBezTo>
                <a:cubicBezTo>
                  <a:pt x="48891" y="306"/>
                  <a:pt x="48089" y="220"/>
                  <a:pt x="47281" y="149"/>
                </a:cubicBezTo>
                <a:cubicBezTo>
                  <a:pt x="46273" y="57"/>
                  <a:pt x="45260" y="1"/>
                  <a:pt x="44247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8209449" y="653843"/>
            <a:ext cx="438897" cy="615128"/>
            <a:chOff x="105800" y="3802189"/>
            <a:chExt cx="245372" cy="343916"/>
          </a:xfrm>
        </p:grpSpPr>
        <p:sp>
          <p:nvSpPr>
            <p:cNvPr id="237" name="Google Shape;237;p17"/>
            <p:cNvSpPr/>
            <p:nvPr/>
          </p:nvSpPr>
          <p:spPr>
            <a:xfrm>
              <a:off x="105800" y="4099073"/>
              <a:ext cx="39786" cy="47031"/>
            </a:xfrm>
            <a:custGeom>
              <a:rect b="b" l="l" r="r" t="t"/>
              <a:pathLst>
                <a:path extrusionOk="0" h="1123" w="950">
                  <a:moveTo>
                    <a:pt x="592" y="0"/>
                  </a:moveTo>
                  <a:cubicBezTo>
                    <a:pt x="574" y="0"/>
                    <a:pt x="557" y="2"/>
                    <a:pt x="539" y="4"/>
                  </a:cubicBezTo>
                  <a:cubicBezTo>
                    <a:pt x="460" y="18"/>
                    <a:pt x="387" y="50"/>
                    <a:pt x="322" y="99"/>
                  </a:cubicBezTo>
                  <a:cubicBezTo>
                    <a:pt x="248" y="156"/>
                    <a:pt x="187" y="225"/>
                    <a:pt x="139" y="305"/>
                  </a:cubicBezTo>
                  <a:cubicBezTo>
                    <a:pt x="103" y="368"/>
                    <a:pt x="78" y="435"/>
                    <a:pt x="62" y="505"/>
                  </a:cubicBezTo>
                  <a:cubicBezTo>
                    <a:pt x="46" y="543"/>
                    <a:pt x="32" y="579"/>
                    <a:pt x="25" y="618"/>
                  </a:cubicBezTo>
                  <a:cubicBezTo>
                    <a:pt x="5" y="679"/>
                    <a:pt x="1" y="742"/>
                    <a:pt x="8" y="808"/>
                  </a:cubicBezTo>
                  <a:cubicBezTo>
                    <a:pt x="9" y="868"/>
                    <a:pt x="25" y="919"/>
                    <a:pt x="58" y="967"/>
                  </a:cubicBezTo>
                  <a:cubicBezTo>
                    <a:pt x="78" y="1017"/>
                    <a:pt x="113" y="1055"/>
                    <a:pt x="164" y="1082"/>
                  </a:cubicBezTo>
                  <a:cubicBezTo>
                    <a:pt x="195" y="1094"/>
                    <a:pt x="229" y="1107"/>
                    <a:pt x="261" y="1119"/>
                  </a:cubicBezTo>
                  <a:cubicBezTo>
                    <a:pt x="279" y="1121"/>
                    <a:pt x="297" y="1122"/>
                    <a:pt x="315" y="1122"/>
                  </a:cubicBezTo>
                  <a:cubicBezTo>
                    <a:pt x="371" y="1122"/>
                    <a:pt x="426" y="1111"/>
                    <a:pt x="478" y="1086"/>
                  </a:cubicBezTo>
                  <a:cubicBezTo>
                    <a:pt x="513" y="1066"/>
                    <a:pt x="550" y="1044"/>
                    <a:pt x="585" y="1024"/>
                  </a:cubicBezTo>
                  <a:cubicBezTo>
                    <a:pt x="622" y="994"/>
                    <a:pt x="656" y="964"/>
                    <a:pt x="687" y="929"/>
                  </a:cubicBezTo>
                  <a:cubicBezTo>
                    <a:pt x="713" y="909"/>
                    <a:pt x="737" y="886"/>
                    <a:pt x="757" y="858"/>
                  </a:cubicBezTo>
                  <a:lnTo>
                    <a:pt x="760" y="857"/>
                  </a:lnTo>
                  <a:cubicBezTo>
                    <a:pt x="764" y="850"/>
                    <a:pt x="839" y="749"/>
                    <a:pt x="843" y="742"/>
                  </a:cubicBezTo>
                  <a:cubicBezTo>
                    <a:pt x="868" y="701"/>
                    <a:pt x="897" y="632"/>
                    <a:pt x="904" y="612"/>
                  </a:cubicBezTo>
                  <a:cubicBezTo>
                    <a:pt x="938" y="517"/>
                    <a:pt x="936" y="499"/>
                    <a:pt x="938" y="418"/>
                  </a:cubicBezTo>
                  <a:cubicBezTo>
                    <a:pt x="943" y="353"/>
                    <a:pt x="950" y="313"/>
                    <a:pt x="917" y="244"/>
                  </a:cubicBezTo>
                  <a:cubicBezTo>
                    <a:pt x="909" y="227"/>
                    <a:pt x="901" y="212"/>
                    <a:pt x="890" y="197"/>
                  </a:cubicBezTo>
                  <a:cubicBezTo>
                    <a:pt x="882" y="179"/>
                    <a:pt x="874" y="164"/>
                    <a:pt x="863" y="149"/>
                  </a:cubicBezTo>
                  <a:cubicBezTo>
                    <a:pt x="858" y="143"/>
                    <a:pt x="852" y="136"/>
                    <a:pt x="847" y="129"/>
                  </a:cubicBezTo>
                  <a:cubicBezTo>
                    <a:pt x="818" y="103"/>
                    <a:pt x="788" y="76"/>
                    <a:pt x="760" y="52"/>
                  </a:cubicBezTo>
                  <a:cubicBezTo>
                    <a:pt x="755" y="49"/>
                    <a:pt x="749" y="44"/>
                    <a:pt x="745" y="41"/>
                  </a:cubicBezTo>
                  <a:cubicBezTo>
                    <a:pt x="696" y="13"/>
                    <a:pt x="645" y="0"/>
                    <a:pt x="59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167991" y="4056775"/>
              <a:ext cx="32206" cy="31452"/>
            </a:xfrm>
            <a:custGeom>
              <a:rect b="b" l="l" r="r" t="t"/>
              <a:pathLst>
                <a:path extrusionOk="0" h="751" w="769">
                  <a:moveTo>
                    <a:pt x="410" y="0"/>
                  </a:moveTo>
                  <a:cubicBezTo>
                    <a:pt x="45" y="0"/>
                    <a:pt x="0" y="750"/>
                    <a:pt x="359" y="750"/>
                  </a:cubicBezTo>
                  <a:cubicBezTo>
                    <a:pt x="723" y="750"/>
                    <a:pt x="769" y="0"/>
                    <a:pt x="4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52370" y="4004258"/>
              <a:ext cx="33881" cy="23955"/>
            </a:xfrm>
            <a:custGeom>
              <a:rect b="b" l="l" r="r" t="t"/>
              <a:pathLst>
                <a:path extrusionOk="0" h="572" w="809">
                  <a:moveTo>
                    <a:pt x="501" y="0"/>
                  </a:moveTo>
                  <a:cubicBezTo>
                    <a:pt x="326" y="0"/>
                    <a:pt x="109" y="90"/>
                    <a:pt x="53" y="272"/>
                  </a:cubicBezTo>
                  <a:cubicBezTo>
                    <a:pt x="0" y="441"/>
                    <a:pt x="146" y="571"/>
                    <a:pt x="308" y="571"/>
                  </a:cubicBezTo>
                  <a:cubicBezTo>
                    <a:pt x="483" y="571"/>
                    <a:pt x="700" y="482"/>
                    <a:pt x="756" y="300"/>
                  </a:cubicBezTo>
                  <a:cubicBezTo>
                    <a:pt x="808" y="132"/>
                    <a:pt x="665" y="0"/>
                    <a:pt x="5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54682" y="3897716"/>
              <a:ext cx="6826" cy="6156"/>
            </a:xfrm>
            <a:custGeom>
              <a:rect b="b" l="l" r="r" t="t"/>
              <a:pathLst>
                <a:path extrusionOk="0" h="147" w="163">
                  <a:moveTo>
                    <a:pt x="94" y="0"/>
                  </a:moveTo>
                  <a:cubicBezTo>
                    <a:pt x="22" y="0"/>
                    <a:pt x="0" y="146"/>
                    <a:pt x="68" y="146"/>
                  </a:cubicBezTo>
                  <a:cubicBezTo>
                    <a:pt x="68" y="146"/>
                    <a:pt x="69" y="146"/>
                    <a:pt x="69" y="146"/>
                  </a:cubicBezTo>
                  <a:cubicBezTo>
                    <a:pt x="141" y="146"/>
                    <a:pt x="163" y="0"/>
                    <a:pt x="9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24913" y="3888796"/>
              <a:ext cx="26259" cy="29944"/>
            </a:xfrm>
            <a:custGeom>
              <a:rect b="b" l="l" r="r" t="t"/>
              <a:pathLst>
                <a:path extrusionOk="0" h="715" w="627">
                  <a:moveTo>
                    <a:pt x="407" y="0"/>
                  </a:moveTo>
                  <a:cubicBezTo>
                    <a:pt x="220" y="0"/>
                    <a:pt x="79" y="163"/>
                    <a:pt x="34" y="334"/>
                  </a:cubicBezTo>
                  <a:cubicBezTo>
                    <a:pt x="0" y="468"/>
                    <a:pt x="31" y="715"/>
                    <a:pt x="218" y="715"/>
                  </a:cubicBezTo>
                  <a:cubicBezTo>
                    <a:pt x="404" y="715"/>
                    <a:pt x="545" y="552"/>
                    <a:pt x="591" y="381"/>
                  </a:cubicBezTo>
                  <a:cubicBezTo>
                    <a:pt x="626" y="250"/>
                    <a:pt x="594" y="0"/>
                    <a:pt x="40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75203" y="3977874"/>
              <a:ext cx="13192" cy="11726"/>
            </a:xfrm>
            <a:custGeom>
              <a:rect b="b" l="l" r="r" t="t"/>
              <a:pathLst>
                <a:path extrusionOk="0" h="280" w="315">
                  <a:moveTo>
                    <a:pt x="184" y="0"/>
                  </a:moveTo>
                  <a:cubicBezTo>
                    <a:pt x="46" y="0"/>
                    <a:pt x="1" y="279"/>
                    <a:pt x="132" y="279"/>
                  </a:cubicBezTo>
                  <a:cubicBezTo>
                    <a:pt x="269" y="279"/>
                    <a:pt x="314" y="0"/>
                    <a:pt x="18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03932" y="3802189"/>
              <a:ext cx="32666" cy="31452"/>
            </a:xfrm>
            <a:custGeom>
              <a:rect b="b" l="l" r="r" t="t"/>
              <a:pathLst>
                <a:path extrusionOk="0" h="751" w="780">
                  <a:moveTo>
                    <a:pt x="420" y="1"/>
                  </a:moveTo>
                  <a:cubicBezTo>
                    <a:pt x="55" y="1"/>
                    <a:pt x="1" y="751"/>
                    <a:pt x="360" y="751"/>
                  </a:cubicBezTo>
                  <a:cubicBezTo>
                    <a:pt x="725" y="751"/>
                    <a:pt x="779" y="1"/>
                    <a:pt x="42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464489" y="840409"/>
            <a:ext cx="501221" cy="241972"/>
            <a:chOff x="4271720" y="4639781"/>
            <a:chExt cx="283064" cy="136653"/>
          </a:xfrm>
        </p:grpSpPr>
        <p:sp>
          <p:nvSpPr>
            <p:cNvPr id="245" name="Google Shape;245;p17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715088" y="3937794"/>
            <a:ext cx="429770" cy="450284"/>
            <a:chOff x="4484886" y="4025826"/>
            <a:chExt cx="256763" cy="269035"/>
          </a:xfrm>
        </p:grpSpPr>
        <p:sp>
          <p:nvSpPr>
            <p:cNvPr id="254" name="Google Shape;254;p17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7"/>
          <p:cNvGrpSpPr/>
          <p:nvPr/>
        </p:nvGrpSpPr>
        <p:grpSpPr>
          <a:xfrm>
            <a:off x="8107914" y="4388083"/>
            <a:ext cx="641957" cy="440854"/>
            <a:chOff x="176534" y="2350223"/>
            <a:chExt cx="440028" cy="302203"/>
          </a:xfrm>
        </p:grpSpPr>
        <p:sp>
          <p:nvSpPr>
            <p:cNvPr id="264" name="Google Shape;264;p17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1" type="subTitle"/>
          </p:nvPr>
        </p:nvSpPr>
        <p:spPr>
          <a:xfrm>
            <a:off x="715100" y="2090263"/>
            <a:ext cx="29514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8" name="Google Shape;278;p17"/>
          <p:cNvSpPr txBox="1"/>
          <p:nvPr>
            <p:ph idx="2" type="subTitle"/>
          </p:nvPr>
        </p:nvSpPr>
        <p:spPr>
          <a:xfrm>
            <a:off x="5476491" y="2090263"/>
            <a:ext cx="2947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3" type="subTitle"/>
          </p:nvPr>
        </p:nvSpPr>
        <p:spPr>
          <a:xfrm>
            <a:off x="3098243" y="3275067"/>
            <a:ext cx="29475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4" type="subTitle"/>
          </p:nvPr>
        </p:nvSpPr>
        <p:spPr>
          <a:xfrm>
            <a:off x="715100" y="2470938"/>
            <a:ext cx="29514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5" type="subTitle"/>
          </p:nvPr>
        </p:nvSpPr>
        <p:spPr>
          <a:xfrm>
            <a:off x="5476491" y="2470936"/>
            <a:ext cx="29475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6" type="subTitle"/>
          </p:nvPr>
        </p:nvSpPr>
        <p:spPr>
          <a:xfrm>
            <a:off x="3097745" y="3655750"/>
            <a:ext cx="29475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 txBox="1"/>
          <p:nvPr>
            <p:ph hasCustomPrompt="1" type="title"/>
          </p:nvPr>
        </p:nvSpPr>
        <p:spPr>
          <a:xfrm>
            <a:off x="3432847" y="1877725"/>
            <a:ext cx="2280600" cy="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6" name="Google Shape;286;p18"/>
          <p:cNvSpPr txBox="1"/>
          <p:nvPr>
            <p:ph idx="1" type="subTitle"/>
          </p:nvPr>
        </p:nvSpPr>
        <p:spPr>
          <a:xfrm flipH="1">
            <a:off x="3431700" y="29154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287" name="Google Shape;287;p18"/>
          <p:cNvSpPr txBox="1"/>
          <p:nvPr>
            <p:ph hasCustomPrompt="1" idx="2" type="title"/>
          </p:nvPr>
        </p:nvSpPr>
        <p:spPr>
          <a:xfrm>
            <a:off x="720007" y="1877725"/>
            <a:ext cx="2280600" cy="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8" name="Google Shape;288;p18"/>
          <p:cNvSpPr txBox="1"/>
          <p:nvPr>
            <p:ph idx="3" type="subTitle"/>
          </p:nvPr>
        </p:nvSpPr>
        <p:spPr>
          <a:xfrm flipH="1">
            <a:off x="720018" y="29154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4" type="title"/>
          </p:nvPr>
        </p:nvSpPr>
        <p:spPr>
          <a:xfrm>
            <a:off x="6145687" y="1877725"/>
            <a:ext cx="2280600" cy="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5" type="subTitle"/>
          </p:nvPr>
        </p:nvSpPr>
        <p:spPr>
          <a:xfrm flipH="1">
            <a:off x="6145687" y="29154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291" name="Google Shape;291;p18"/>
          <p:cNvSpPr txBox="1"/>
          <p:nvPr>
            <p:ph idx="6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7" type="subTitle"/>
          </p:nvPr>
        </p:nvSpPr>
        <p:spPr>
          <a:xfrm>
            <a:off x="720025" y="3159825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8" type="subTitle"/>
          </p:nvPr>
        </p:nvSpPr>
        <p:spPr>
          <a:xfrm>
            <a:off x="3431700" y="3159825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9" type="subTitle"/>
          </p:nvPr>
        </p:nvSpPr>
        <p:spPr>
          <a:xfrm>
            <a:off x="6143375" y="3159825"/>
            <a:ext cx="228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>
            <a:off x="5955424" y="0"/>
            <a:ext cx="3188665" cy="992303"/>
          </a:xfrm>
          <a:custGeom>
            <a:rect b="b" l="l" r="r" t="t"/>
            <a:pathLst>
              <a:path extrusionOk="0" h="23852" w="76646">
                <a:moveTo>
                  <a:pt x="0" y="1"/>
                </a:moveTo>
                <a:cubicBezTo>
                  <a:pt x="1586" y="1933"/>
                  <a:pt x="3511" y="3626"/>
                  <a:pt x="5631" y="4938"/>
                </a:cubicBezTo>
                <a:cubicBezTo>
                  <a:pt x="8252" y="6557"/>
                  <a:pt x="11261" y="7219"/>
                  <a:pt x="14322" y="7358"/>
                </a:cubicBezTo>
                <a:cubicBezTo>
                  <a:pt x="14626" y="7371"/>
                  <a:pt x="14929" y="7378"/>
                  <a:pt x="15231" y="7378"/>
                </a:cubicBezTo>
                <a:cubicBezTo>
                  <a:pt x="16534" y="7378"/>
                  <a:pt x="17822" y="7254"/>
                  <a:pt x="19113" y="7023"/>
                </a:cubicBezTo>
                <a:cubicBezTo>
                  <a:pt x="20607" y="6756"/>
                  <a:pt x="22115" y="6429"/>
                  <a:pt x="23640" y="6424"/>
                </a:cubicBezTo>
                <a:cubicBezTo>
                  <a:pt x="23668" y="6423"/>
                  <a:pt x="23696" y="6423"/>
                  <a:pt x="23724" y="6423"/>
                </a:cubicBezTo>
                <a:cubicBezTo>
                  <a:pt x="24359" y="6423"/>
                  <a:pt x="25046" y="6472"/>
                  <a:pt x="25614" y="6771"/>
                </a:cubicBezTo>
                <a:cubicBezTo>
                  <a:pt x="26281" y="7119"/>
                  <a:pt x="26765" y="7749"/>
                  <a:pt x="27273" y="8288"/>
                </a:cubicBezTo>
                <a:cubicBezTo>
                  <a:pt x="28477" y="9558"/>
                  <a:pt x="30196" y="9981"/>
                  <a:pt x="31641" y="10901"/>
                </a:cubicBezTo>
                <a:cubicBezTo>
                  <a:pt x="32449" y="11419"/>
                  <a:pt x="33177" y="12077"/>
                  <a:pt x="33917" y="12680"/>
                </a:cubicBezTo>
                <a:cubicBezTo>
                  <a:pt x="34629" y="13260"/>
                  <a:pt x="35337" y="13842"/>
                  <a:pt x="36033" y="14438"/>
                </a:cubicBezTo>
                <a:cubicBezTo>
                  <a:pt x="37458" y="15657"/>
                  <a:pt x="38799" y="16946"/>
                  <a:pt x="40127" y="18269"/>
                </a:cubicBezTo>
                <a:cubicBezTo>
                  <a:pt x="42533" y="20667"/>
                  <a:pt x="45703" y="22016"/>
                  <a:pt x="48913" y="22961"/>
                </a:cubicBezTo>
                <a:cubicBezTo>
                  <a:pt x="49660" y="23180"/>
                  <a:pt x="50431" y="23384"/>
                  <a:pt x="51215" y="23384"/>
                </a:cubicBezTo>
                <a:cubicBezTo>
                  <a:pt x="51218" y="23384"/>
                  <a:pt x="51220" y="23384"/>
                  <a:pt x="51223" y="23384"/>
                </a:cubicBezTo>
                <a:cubicBezTo>
                  <a:pt x="52014" y="23381"/>
                  <a:pt x="52782" y="23160"/>
                  <a:pt x="53514" y="22873"/>
                </a:cubicBezTo>
                <a:cubicBezTo>
                  <a:pt x="54368" y="22538"/>
                  <a:pt x="55210" y="22104"/>
                  <a:pt x="56129" y="21972"/>
                </a:cubicBezTo>
                <a:cubicBezTo>
                  <a:pt x="56294" y="21948"/>
                  <a:pt x="56458" y="21937"/>
                  <a:pt x="56619" y="21937"/>
                </a:cubicBezTo>
                <a:cubicBezTo>
                  <a:pt x="57344" y="21937"/>
                  <a:pt x="58027" y="22165"/>
                  <a:pt x="58692" y="22483"/>
                </a:cubicBezTo>
                <a:cubicBezTo>
                  <a:pt x="59465" y="22851"/>
                  <a:pt x="60202" y="23297"/>
                  <a:pt x="61039" y="23503"/>
                </a:cubicBezTo>
                <a:cubicBezTo>
                  <a:pt x="61925" y="23721"/>
                  <a:pt x="62858" y="23785"/>
                  <a:pt x="63766" y="23823"/>
                </a:cubicBezTo>
                <a:cubicBezTo>
                  <a:pt x="64220" y="23841"/>
                  <a:pt x="64674" y="23852"/>
                  <a:pt x="65127" y="23852"/>
                </a:cubicBezTo>
                <a:cubicBezTo>
                  <a:pt x="66497" y="23852"/>
                  <a:pt x="67864" y="23755"/>
                  <a:pt x="69216" y="23480"/>
                </a:cubicBezTo>
                <a:cubicBezTo>
                  <a:pt x="70987" y="23118"/>
                  <a:pt x="72615" y="22433"/>
                  <a:pt x="74281" y="21747"/>
                </a:cubicBezTo>
                <a:cubicBezTo>
                  <a:pt x="75068" y="21423"/>
                  <a:pt x="75873" y="21140"/>
                  <a:pt x="76646" y="20784"/>
                </a:cubicBezTo>
                <a:lnTo>
                  <a:pt x="76646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0" y="4084296"/>
            <a:ext cx="3111468" cy="1059204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8589760" y="1221295"/>
            <a:ext cx="369731" cy="336455"/>
            <a:chOff x="543357" y="4571475"/>
            <a:chExt cx="132758" cy="120823"/>
          </a:xfrm>
        </p:grpSpPr>
        <p:sp>
          <p:nvSpPr>
            <p:cNvPr id="298" name="Google Shape;298;p18"/>
            <p:cNvSpPr/>
            <p:nvPr/>
          </p:nvSpPr>
          <p:spPr>
            <a:xfrm>
              <a:off x="543357" y="4681367"/>
              <a:ext cx="7915" cy="10931"/>
            </a:xfrm>
            <a:custGeom>
              <a:rect b="b" l="l" r="r" t="t"/>
              <a:pathLst>
                <a:path extrusionOk="0" h="261" w="189">
                  <a:moveTo>
                    <a:pt x="115" y="1"/>
                  </a:moveTo>
                  <a:cubicBezTo>
                    <a:pt x="114" y="1"/>
                    <a:pt x="113" y="1"/>
                    <a:pt x="112" y="1"/>
                  </a:cubicBezTo>
                  <a:lnTo>
                    <a:pt x="94" y="1"/>
                  </a:lnTo>
                  <a:cubicBezTo>
                    <a:pt x="84" y="1"/>
                    <a:pt x="74" y="5"/>
                    <a:pt x="66" y="6"/>
                  </a:cubicBezTo>
                  <a:cubicBezTo>
                    <a:pt x="47" y="9"/>
                    <a:pt x="32" y="22"/>
                    <a:pt x="21" y="39"/>
                  </a:cubicBezTo>
                  <a:cubicBezTo>
                    <a:pt x="17" y="45"/>
                    <a:pt x="13" y="54"/>
                    <a:pt x="10" y="60"/>
                  </a:cubicBezTo>
                  <a:lnTo>
                    <a:pt x="10" y="62"/>
                  </a:lnTo>
                  <a:cubicBezTo>
                    <a:pt x="7" y="66"/>
                    <a:pt x="5" y="82"/>
                    <a:pt x="3" y="86"/>
                  </a:cubicBezTo>
                  <a:lnTo>
                    <a:pt x="3" y="87"/>
                  </a:lnTo>
                  <a:cubicBezTo>
                    <a:pt x="3" y="90"/>
                    <a:pt x="0" y="109"/>
                    <a:pt x="0" y="113"/>
                  </a:cubicBezTo>
                  <a:lnTo>
                    <a:pt x="0" y="115"/>
                  </a:lnTo>
                  <a:lnTo>
                    <a:pt x="0" y="116"/>
                  </a:lnTo>
                  <a:cubicBezTo>
                    <a:pt x="0" y="121"/>
                    <a:pt x="3" y="136"/>
                    <a:pt x="5" y="142"/>
                  </a:cubicBezTo>
                  <a:lnTo>
                    <a:pt x="5" y="143"/>
                  </a:lnTo>
                  <a:cubicBezTo>
                    <a:pt x="7" y="154"/>
                    <a:pt x="11" y="165"/>
                    <a:pt x="17" y="174"/>
                  </a:cubicBezTo>
                  <a:cubicBezTo>
                    <a:pt x="21" y="184"/>
                    <a:pt x="28" y="195"/>
                    <a:pt x="34" y="203"/>
                  </a:cubicBezTo>
                  <a:cubicBezTo>
                    <a:pt x="44" y="212"/>
                    <a:pt x="53" y="222"/>
                    <a:pt x="61" y="231"/>
                  </a:cubicBezTo>
                  <a:cubicBezTo>
                    <a:pt x="68" y="237"/>
                    <a:pt x="74" y="243"/>
                    <a:pt x="80" y="249"/>
                  </a:cubicBezTo>
                  <a:cubicBezTo>
                    <a:pt x="89" y="256"/>
                    <a:pt x="98" y="258"/>
                    <a:pt x="108" y="258"/>
                  </a:cubicBezTo>
                  <a:cubicBezTo>
                    <a:pt x="111" y="260"/>
                    <a:pt x="114" y="260"/>
                    <a:pt x="117" y="260"/>
                  </a:cubicBezTo>
                  <a:cubicBezTo>
                    <a:pt x="124" y="260"/>
                    <a:pt x="130" y="258"/>
                    <a:pt x="136" y="256"/>
                  </a:cubicBezTo>
                  <a:cubicBezTo>
                    <a:pt x="147" y="252"/>
                    <a:pt x="155" y="245"/>
                    <a:pt x="160" y="237"/>
                  </a:cubicBezTo>
                  <a:cubicBezTo>
                    <a:pt x="169" y="228"/>
                    <a:pt x="174" y="219"/>
                    <a:pt x="177" y="208"/>
                  </a:cubicBezTo>
                  <a:cubicBezTo>
                    <a:pt x="178" y="199"/>
                    <a:pt x="182" y="191"/>
                    <a:pt x="183" y="184"/>
                  </a:cubicBezTo>
                  <a:cubicBezTo>
                    <a:pt x="189" y="167"/>
                    <a:pt x="188" y="150"/>
                    <a:pt x="183" y="131"/>
                  </a:cubicBezTo>
                  <a:cubicBezTo>
                    <a:pt x="181" y="124"/>
                    <a:pt x="179" y="116"/>
                    <a:pt x="175" y="109"/>
                  </a:cubicBezTo>
                  <a:cubicBezTo>
                    <a:pt x="177" y="102"/>
                    <a:pt x="179" y="96"/>
                    <a:pt x="179" y="87"/>
                  </a:cubicBezTo>
                  <a:cubicBezTo>
                    <a:pt x="177" y="79"/>
                    <a:pt x="177" y="73"/>
                    <a:pt x="175" y="63"/>
                  </a:cubicBezTo>
                  <a:cubicBezTo>
                    <a:pt x="173" y="50"/>
                    <a:pt x="167" y="36"/>
                    <a:pt x="156" y="25"/>
                  </a:cubicBezTo>
                  <a:lnTo>
                    <a:pt x="143" y="12"/>
                  </a:lnTo>
                  <a:cubicBezTo>
                    <a:pt x="134" y="5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79918" y="4643340"/>
              <a:ext cx="25463" cy="23034"/>
            </a:xfrm>
            <a:custGeom>
              <a:rect b="b" l="l" r="r" t="t"/>
              <a:pathLst>
                <a:path extrusionOk="0" h="550" w="608">
                  <a:moveTo>
                    <a:pt x="368" y="0"/>
                  </a:moveTo>
                  <a:cubicBezTo>
                    <a:pt x="330" y="0"/>
                    <a:pt x="293" y="9"/>
                    <a:pt x="259" y="24"/>
                  </a:cubicBezTo>
                  <a:cubicBezTo>
                    <a:pt x="232" y="30"/>
                    <a:pt x="209" y="42"/>
                    <a:pt x="186" y="60"/>
                  </a:cubicBezTo>
                  <a:cubicBezTo>
                    <a:pt x="150" y="80"/>
                    <a:pt x="117" y="106"/>
                    <a:pt x="90" y="140"/>
                  </a:cubicBezTo>
                  <a:cubicBezTo>
                    <a:pt x="75" y="162"/>
                    <a:pt x="60" y="182"/>
                    <a:pt x="44" y="204"/>
                  </a:cubicBezTo>
                  <a:cubicBezTo>
                    <a:pt x="34" y="226"/>
                    <a:pt x="26" y="249"/>
                    <a:pt x="15" y="270"/>
                  </a:cubicBezTo>
                  <a:cubicBezTo>
                    <a:pt x="3" y="301"/>
                    <a:pt x="0" y="334"/>
                    <a:pt x="9" y="366"/>
                  </a:cubicBezTo>
                  <a:cubicBezTo>
                    <a:pt x="9" y="399"/>
                    <a:pt x="19" y="426"/>
                    <a:pt x="41" y="452"/>
                  </a:cubicBezTo>
                  <a:cubicBezTo>
                    <a:pt x="42" y="455"/>
                    <a:pt x="47" y="457"/>
                    <a:pt x="49" y="461"/>
                  </a:cubicBezTo>
                  <a:lnTo>
                    <a:pt x="57" y="470"/>
                  </a:lnTo>
                  <a:cubicBezTo>
                    <a:pt x="60" y="472"/>
                    <a:pt x="61" y="474"/>
                    <a:pt x="61" y="475"/>
                  </a:cubicBezTo>
                  <a:cubicBezTo>
                    <a:pt x="82" y="502"/>
                    <a:pt x="105" y="521"/>
                    <a:pt x="137" y="529"/>
                  </a:cubicBezTo>
                  <a:cubicBezTo>
                    <a:pt x="148" y="536"/>
                    <a:pt x="158" y="540"/>
                    <a:pt x="169" y="541"/>
                  </a:cubicBezTo>
                  <a:lnTo>
                    <a:pt x="171" y="541"/>
                  </a:lnTo>
                  <a:cubicBezTo>
                    <a:pt x="173" y="541"/>
                    <a:pt x="175" y="543"/>
                    <a:pt x="177" y="543"/>
                  </a:cubicBezTo>
                  <a:cubicBezTo>
                    <a:pt x="196" y="547"/>
                    <a:pt x="215" y="550"/>
                    <a:pt x="235" y="550"/>
                  </a:cubicBezTo>
                  <a:cubicBezTo>
                    <a:pt x="266" y="550"/>
                    <a:pt x="297" y="544"/>
                    <a:pt x="326" y="536"/>
                  </a:cubicBezTo>
                  <a:lnTo>
                    <a:pt x="326" y="536"/>
                  </a:lnTo>
                  <a:cubicBezTo>
                    <a:pt x="324" y="537"/>
                    <a:pt x="320" y="537"/>
                    <a:pt x="319" y="540"/>
                  </a:cubicBezTo>
                  <a:cubicBezTo>
                    <a:pt x="322" y="537"/>
                    <a:pt x="327" y="536"/>
                    <a:pt x="331" y="536"/>
                  </a:cubicBezTo>
                  <a:cubicBezTo>
                    <a:pt x="335" y="535"/>
                    <a:pt x="341" y="533"/>
                    <a:pt x="347" y="531"/>
                  </a:cubicBezTo>
                  <a:cubicBezTo>
                    <a:pt x="349" y="531"/>
                    <a:pt x="349" y="531"/>
                    <a:pt x="352" y="529"/>
                  </a:cubicBezTo>
                  <a:lnTo>
                    <a:pt x="353" y="529"/>
                  </a:lnTo>
                  <a:cubicBezTo>
                    <a:pt x="373" y="521"/>
                    <a:pt x="395" y="514"/>
                    <a:pt x="415" y="506"/>
                  </a:cubicBezTo>
                  <a:cubicBezTo>
                    <a:pt x="448" y="490"/>
                    <a:pt x="478" y="470"/>
                    <a:pt x="502" y="445"/>
                  </a:cubicBezTo>
                  <a:cubicBezTo>
                    <a:pt x="521" y="432"/>
                    <a:pt x="536" y="414"/>
                    <a:pt x="548" y="394"/>
                  </a:cubicBezTo>
                  <a:cubicBezTo>
                    <a:pt x="568" y="371"/>
                    <a:pt x="583" y="341"/>
                    <a:pt x="591" y="311"/>
                  </a:cubicBezTo>
                  <a:cubicBezTo>
                    <a:pt x="593" y="303"/>
                    <a:pt x="597" y="292"/>
                    <a:pt x="598" y="284"/>
                  </a:cubicBezTo>
                  <a:lnTo>
                    <a:pt x="598" y="284"/>
                  </a:lnTo>
                  <a:cubicBezTo>
                    <a:pt x="589" y="305"/>
                    <a:pt x="579" y="327"/>
                    <a:pt x="570" y="350"/>
                  </a:cubicBezTo>
                  <a:cubicBezTo>
                    <a:pt x="571" y="338"/>
                    <a:pt x="577" y="327"/>
                    <a:pt x="582" y="316"/>
                  </a:cubicBezTo>
                  <a:cubicBezTo>
                    <a:pt x="598" y="285"/>
                    <a:pt x="608" y="251"/>
                    <a:pt x="608" y="216"/>
                  </a:cubicBezTo>
                  <a:cubicBezTo>
                    <a:pt x="605" y="196"/>
                    <a:pt x="602" y="175"/>
                    <a:pt x="598" y="152"/>
                  </a:cubicBezTo>
                  <a:lnTo>
                    <a:pt x="598" y="151"/>
                  </a:lnTo>
                  <a:cubicBezTo>
                    <a:pt x="597" y="148"/>
                    <a:pt x="596" y="147"/>
                    <a:pt x="596" y="143"/>
                  </a:cubicBezTo>
                  <a:cubicBezTo>
                    <a:pt x="589" y="122"/>
                    <a:pt x="581" y="103"/>
                    <a:pt x="567" y="87"/>
                  </a:cubicBezTo>
                  <a:cubicBezTo>
                    <a:pt x="551" y="74"/>
                    <a:pt x="536" y="60"/>
                    <a:pt x="521" y="45"/>
                  </a:cubicBezTo>
                  <a:cubicBezTo>
                    <a:pt x="520" y="45"/>
                    <a:pt x="520" y="42"/>
                    <a:pt x="517" y="42"/>
                  </a:cubicBezTo>
                  <a:cubicBezTo>
                    <a:pt x="516" y="42"/>
                    <a:pt x="514" y="41"/>
                    <a:pt x="513" y="41"/>
                  </a:cubicBezTo>
                  <a:cubicBezTo>
                    <a:pt x="487" y="28"/>
                    <a:pt x="460" y="14"/>
                    <a:pt x="434" y="7"/>
                  </a:cubicBezTo>
                  <a:cubicBezTo>
                    <a:pt x="413" y="6"/>
                    <a:pt x="391" y="2"/>
                    <a:pt x="36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67773" y="4571475"/>
              <a:ext cx="47283" cy="38697"/>
            </a:xfrm>
            <a:custGeom>
              <a:rect b="b" l="l" r="r" t="t"/>
              <a:pathLst>
                <a:path extrusionOk="0" h="924" w="1129">
                  <a:moveTo>
                    <a:pt x="713" y="1"/>
                  </a:moveTo>
                  <a:cubicBezTo>
                    <a:pt x="702" y="1"/>
                    <a:pt x="691" y="1"/>
                    <a:pt x="681" y="2"/>
                  </a:cubicBezTo>
                  <a:cubicBezTo>
                    <a:pt x="604" y="3"/>
                    <a:pt x="529" y="19"/>
                    <a:pt x="460" y="49"/>
                  </a:cubicBezTo>
                  <a:cubicBezTo>
                    <a:pt x="384" y="71"/>
                    <a:pt x="315" y="106"/>
                    <a:pt x="250" y="156"/>
                  </a:cubicBezTo>
                  <a:cubicBezTo>
                    <a:pt x="189" y="197"/>
                    <a:pt x="139" y="247"/>
                    <a:pt x="101" y="309"/>
                  </a:cubicBezTo>
                  <a:cubicBezTo>
                    <a:pt x="59" y="360"/>
                    <a:pt x="27" y="416"/>
                    <a:pt x="13" y="483"/>
                  </a:cubicBezTo>
                  <a:cubicBezTo>
                    <a:pt x="10" y="522"/>
                    <a:pt x="6" y="561"/>
                    <a:pt x="0" y="599"/>
                  </a:cubicBezTo>
                  <a:cubicBezTo>
                    <a:pt x="7" y="679"/>
                    <a:pt x="38" y="749"/>
                    <a:pt x="95" y="806"/>
                  </a:cubicBezTo>
                  <a:cubicBezTo>
                    <a:pt x="128" y="827"/>
                    <a:pt x="160" y="849"/>
                    <a:pt x="193" y="873"/>
                  </a:cubicBezTo>
                  <a:cubicBezTo>
                    <a:pt x="263" y="906"/>
                    <a:pt x="338" y="923"/>
                    <a:pt x="416" y="923"/>
                  </a:cubicBezTo>
                  <a:cubicBezTo>
                    <a:pt x="426" y="923"/>
                    <a:pt x="437" y="923"/>
                    <a:pt x="448" y="922"/>
                  </a:cubicBezTo>
                  <a:cubicBezTo>
                    <a:pt x="524" y="919"/>
                    <a:pt x="600" y="904"/>
                    <a:pt x="669" y="875"/>
                  </a:cubicBezTo>
                  <a:cubicBezTo>
                    <a:pt x="745" y="853"/>
                    <a:pt x="814" y="816"/>
                    <a:pt x="879" y="768"/>
                  </a:cubicBezTo>
                  <a:cubicBezTo>
                    <a:pt x="940" y="727"/>
                    <a:pt x="990" y="677"/>
                    <a:pt x="1028" y="613"/>
                  </a:cubicBezTo>
                  <a:cubicBezTo>
                    <a:pt x="1070" y="564"/>
                    <a:pt x="1100" y="507"/>
                    <a:pt x="1116" y="441"/>
                  </a:cubicBezTo>
                  <a:cubicBezTo>
                    <a:pt x="1119" y="402"/>
                    <a:pt x="1123" y="362"/>
                    <a:pt x="1128" y="324"/>
                  </a:cubicBezTo>
                  <a:cubicBezTo>
                    <a:pt x="1123" y="240"/>
                    <a:pt x="1090" y="172"/>
                    <a:pt x="1033" y="117"/>
                  </a:cubicBezTo>
                  <a:lnTo>
                    <a:pt x="936" y="50"/>
                  </a:lnTo>
                  <a:cubicBezTo>
                    <a:pt x="864" y="18"/>
                    <a:pt x="790" y="1"/>
                    <a:pt x="71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62797" y="4589483"/>
              <a:ext cx="13318" cy="7873"/>
            </a:xfrm>
            <a:custGeom>
              <a:rect b="b" l="l" r="r" t="t"/>
              <a:pathLst>
                <a:path extrusionOk="0" h="188" w="318">
                  <a:moveTo>
                    <a:pt x="182" y="0"/>
                  </a:moveTo>
                  <a:cubicBezTo>
                    <a:pt x="81" y="0"/>
                    <a:pt x="1" y="187"/>
                    <a:pt x="136" y="187"/>
                  </a:cubicBezTo>
                  <a:cubicBezTo>
                    <a:pt x="239" y="187"/>
                    <a:pt x="318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8"/>
          <p:cNvGrpSpPr/>
          <p:nvPr/>
        </p:nvGrpSpPr>
        <p:grpSpPr>
          <a:xfrm rot="2899615">
            <a:off x="7041375" y="4389915"/>
            <a:ext cx="488881" cy="514094"/>
            <a:chOff x="2926048" y="4542746"/>
            <a:chExt cx="319960" cy="336461"/>
          </a:xfrm>
        </p:grpSpPr>
        <p:sp>
          <p:nvSpPr>
            <p:cNvPr id="303" name="Google Shape;303;p18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18"/>
          <p:cNvGrpSpPr/>
          <p:nvPr/>
        </p:nvGrpSpPr>
        <p:grpSpPr>
          <a:xfrm>
            <a:off x="577451" y="248656"/>
            <a:ext cx="275297" cy="572689"/>
            <a:chOff x="4351710" y="3175503"/>
            <a:chExt cx="158682" cy="330137"/>
          </a:xfrm>
        </p:grpSpPr>
        <p:sp>
          <p:nvSpPr>
            <p:cNvPr id="318" name="Google Shape;318;p18"/>
            <p:cNvSpPr/>
            <p:nvPr/>
          </p:nvSpPr>
          <p:spPr>
            <a:xfrm>
              <a:off x="4419094" y="3403034"/>
              <a:ext cx="30195" cy="27096"/>
            </a:xfrm>
            <a:custGeom>
              <a:rect b="b" l="l" r="r" t="t"/>
              <a:pathLst>
                <a:path extrusionOk="0" h="647" w="721">
                  <a:moveTo>
                    <a:pt x="336" y="1"/>
                  </a:moveTo>
                  <a:cubicBezTo>
                    <a:pt x="318" y="1"/>
                    <a:pt x="299" y="4"/>
                    <a:pt x="280" y="9"/>
                  </a:cubicBezTo>
                  <a:cubicBezTo>
                    <a:pt x="260" y="16"/>
                    <a:pt x="239" y="22"/>
                    <a:pt x="222" y="29"/>
                  </a:cubicBezTo>
                  <a:cubicBezTo>
                    <a:pt x="181" y="45"/>
                    <a:pt x="150" y="71"/>
                    <a:pt x="120" y="100"/>
                  </a:cubicBezTo>
                  <a:cubicBezTo>
                    <a:pt x="114" y="104"/>
                    <a:pt x="110" y="109"/>
                    <a:pt x="106" y="112"/>
                  </a:cubicBezTo>
                  <a:cubicBezTo>
                    <a:pt x="66" y="154"/>
                    <a:pt x="53" y="188"/>
                    <a:pt x="32" y="241"/>
                  </a:cubicBezTo>
                  <a:cubicBezTo>
                    <a:pt x="22" y="262"/>
                    <a:pt x="14" y="285"/>
                    <a:pt x="9" y="308"/>
                  </a:cubicBezTo>
                  <a:lnTo>
                    <a:pt x="5" y="344"/>
                  </a:lnTo>
                  <a:cubicBezTo>
                    <a:pt x="2" y="356"/>
                    <a:pt x="1" y="368"/>
                    <a:pt x="1" y="380"/>
                  </a:cubicBezTo>
                  <a:lnTo>
                    <a:pt x="1" y="390"/>
                  </a:lnTo>
                  <a:cubicBezTo>
                    <a:pt x="1" y="395"/>
                    <a:pt x="1" y="401"/>
                    <a:pt x="2" y="405"/>
                  </a:cubicBezTo>
                  <a:cubicBezTo>
                    <a:pt x="5" y="417"/>
                    <a:pt x="6" y="430"/>
                    <a:pt x="7" y="443"/>
                  </a:cubicBezTo>
                  <a:cubicBezTo>
                    <a:pt x="11" y="491"/>
                    <a:pt x="29" y="536"/>
                    <a:pt x="66" y="571"/>
                  </a:cubicBezTo>
                  <a:cubicBezTo>
                    <a:pt x="102" y="607"/>
                    <a:pt x="148" y="628"/>
                    <a:pt x="199" y="639"/>
                  </a:cubicBezTo>
                  <a:cubicBezTo>
                    <a:pt x="224" y="644"/>
                    <a:pt x="250" y="647"/>
                    <a:pt x="276" y="647"/>
                  </a:cubicBezTo>
                  <a:cubicBezTo>
                    <a:pt x="309" y="647"/>
                    <a:pt x="342" y="643"/>
                    <a:pt x="375" y="635"/>
                  </a:cubicBezTo>
                  <a:cubicBezTo>
                    <a:pt x="425" y="626"/>
                    <a:pt x="470" y="607"/>
                    <a:pt x="510" y="580"/>
                  </a:cubicBezTo>
                  <a:cubicBezTo>
                    <a:pt x="554" y="559"/>
                    <a:pt x="590" y="531"/>
                    <a:pt x="623" y="495"/>
                  </a:cubicBezTo>
                  <a:cubicBezTo>
                    <a:pt x="662" y="455"/>
                    <a:pt x="689" y="409"/>
                    <a:pt x="704" y="354"/>
                  </a:cubicBezTo>
                  <a:cubicBezTo>
                    <a:pt x="720" y="310"/>
                    <a:pt x="718" y="262"/>
                    <a:pt x="697" y="218"/>
                  </a:cubicBezTo>
                  <a:cubicBezTo>
                    <a:pt x="676" y="171"/>
                    <a:pt x="643" y="138"/>
                    <a:pt x="597" y="116"/>
                  </a:cubicBezTo>
                  <a:cubicBezTo>
                    <a:pt x="578" y="105"/>
                    <a:pt x="560" y="96"/>
                    <a:pt x="543" y="83"/>
                  </a:cubicBezTo>
                  <a:lnTo>
                    <a:pt x="543" y="83"/>
                  </a:lnTo>
                  <a:cubicBezTo>
                    <a:pt x="547" y="85"/>
                    <a:pt x="550" y="89"/>
                    <a:pt x="554" y="90"/>
                  </a:cubicBezTo>
                  <a:cubicBezTo>
                    <a:pt x="547" y="85"/>
                    <a:pt x="537" y="79"/>
                    <a:pt x="529" y="75"/>
                  </a:cubicBezTo>
                  <a:cubicBezTo>
                    <a:pt x="524" y="73"/>
                    <a:pt x="520" y="70"/>
                    <a:pt x="514" y="66"/>
                  </a:cubicBezTo>
                  <a:cubicBezTo>
                    <a:pt x="499" y="52"/>
                    <a:pt x="482" y="39"/>
                    <a:pt x="466" y="32"/>
                  </a:cubicBezTo>
                  <a:cubicBezTo>
                    <a:pt x="460" y="31"/>
                    <a:pt x="455" y="29"/>
                    <a:pt x="452" y="28"/>
                  </a:cubicBezTo>
                  <a:cubicBezTo>
                    <a:pt x="449" y="25"/>
                    <a:pt x="447" y="25"/>
                    <a:pt x="445" y="24"/>
                  </a:cubicBezTo>
                  <a:cubicBezTo>
                    <a:pt x="428" y="18"/>
                    <a:pt x="413" y="12"/>
                    <a:pt x="395" y="7"/>
                  </a:cubicBezTo>
                  <a:cubicBezTo>
                    <a:pt x="386" y="5"/>
                    <a:pt x="377" y="3"/>
                    <a:pt x="367" y="3"/>
                  </a:cubicBezTo>
                  <a:cubicBezTo>
                    <a:pt x="357" y="1"/>
                    <a:pt x="346" y="1"/>
                    <a:pt x="3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442253" y="3335608"/>
              <a:ext cx="31368" cy="29316"/>
            </a:xfrm>
            <a:custGeom>
              <a:rect b="b" l="l" r="r" t="t"/>
              <a:pathLst>
                <a:path extrusionOk="0" h="700" w="749">
                  <a:moveTo>
                    <a:pt x="509" y="0"/>
                  </a:moveTo>
                  <a:cubicBezTo>
                    <a:pt x="308" y="0"/>
                    <a:pt x="125" y="137"/>
                    <a:pt x="55" y="324"/>
                  </a:cubicBezTo>
                  <a:cubicBezTo>
                    <a:pt x="1" y="469"/>
                    <a:pt x="41" y="700"/>
                    <a:pt x="239" y="700"/>
                  </a:cubicBezTo>
                  <a:cubicBezTo>
                    <a:pt x="439" y="700"/>
                    <a:pt x="622" y="563"/>
                    <a:pt x="693" y="377"/>
                  </a:cubicBezTo>
                  <a:cubicBezTo>
                    <a:pt x="749" y="232"/>
                    <a:pt x="708" y="0"/>
                    <a:pt x="50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464742" y="3366557"/>
              <a:ext cx="45649" cy="26636"/>
            </a:xfrm>
            <a:custGeom>
              <a:rect b="b" l="l" r="r" t="t"/>
              <a:pathLst>
                <a:path extrusionOk="0" h="636" w="1090">
                  <a:moveTo>
                    <a:pt x="624" y="0"/>
                  </a:moveTo>
                  <a:cubicBezTo>
                    <a:pt x="273" y="0"/>
                    <a:pt x="1" y="636"/>
                    <a:pt x="467" y="636"/>
                  </a:cubicBezTo>
                  <a:cubicBezTo>
                    <a:pt x="467" y="636"/>
                    <a:pt x="468" y="636"/>
                    <a:pt x="468" y="636"/>
                  </a:cubicBezTo>
                  <a:cubicBezTo>
                    <a:pt x="816" y="636"/>
                    <a:pt x="1090" y="0"/>
                    <a:pt x="6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481620" y="3268057"/>
              <a:ext cx="17757" cy="10512"/>
            </a:xfrm>
            <a:custGeom>
              <a:rect b="b" l="l" r="r" t="t"/>
              <a:pathLst>
                <a:path extrusionOk="0" h="251" w="424">
                  <a:moveTo>
                    <a:pt x="264" y="0"/>
                  </a:moveTo>
                  <a:cubicBezTo>
                    <a:pt x="136" y="0"/>
                    <a:pt x="0" y="251"/>
                    <a:pt x="161" y="251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290" y="251"/>
                    <a:pt x="424" y="0"/>
                    <a:pt x="26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464742" y="3175503"/>
              <a:ext cx="33839" cy="24039"/>
            </a:xfrm>
            <a:custGeom>
              <a:rect b="b" l="l" r="r" t="t"/>
              <a:pathLst>
                <a:path extrusionOk="0" h="574" w="808">
                  <a:moveTo>
                    <a:pt x="497" y="0"/>
                  </a:moveTo>
                  <a:cubicBezTo>
                    <a:pt x="322" y="0"/>
                    <a:pt x="105" y="95"/>
                    <a:pt x="51" y="277"/>
                  </a:cubicBezTo>
                  <a:cubicBezTo>
                    <a:pt x="1" y="448"/>
                    <a:pt x="148" y="574"/>
                    <a:pt x="311" y="574"/>
                  </a:cubicBezTo>
                  <a:cubicBezTo>
                    <a:pt x="484" y="574"/>
                    <a:pt x="701" y="479"/>
                    <a:pt x="756" y="297"/>
                  </a:cubicBezTo>
                  <a:cubicBezTo>
                    <a:pt x="807" y="127"/>
                    <a:pt x="659" y="0"/>
                    <a:pt x="4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4351710" y="3460074"/>
              <a:ext cx="33378" cy="45565"/>
            </a:xfrm>
            <a:custGeom>
              <a:rect b="b" l="l" r="r" t="t"/>
              <a:pathLst>
                <a:path extrusionOk="0" h="1088" w="797">
                  <a:moveTo>
                    <a:pt x="446" y="0"/>
                  </a:moveTo>
                  <a:cubicBezTo>
                    <a:pt x="409" y="0"/>
                    <a:pt x="373" y="8"/>
                    <a:pt x="339" y="24"/>
                  </a:cubicBezTo>
                  <a:cubicBezTo>
                    <a:pt x="282" y="39"/>
                    <a:pt x="234" y="69"/>
                    <a:pt x="194" y="112"/>
                  </a:cubicBezTo>
                  <a:cubicBezTo>
                    <a:pt x="146" y="158"/>
                    <a:pt x="109" y="211"/>
                    <a:pt x="83" y="272"/>
                  </a:cubicBezTo>
                  <a:cubicBezTo>
                    <a:pt x="45" y="333"/>
                    <a:pt x="22" y="401"/>
                    <a:pt x="11" y="473"/>
                  </a:cubicBezTo>
                  <a:cubicBezTo>
                    <a:pt x="9" y="522"/>
                    <a:pt x="3" y="570"/>
                    <a:pt x="1" y="619"/>
                  </a:cubicBezTo>
                  <a:cubicBezTo>
                    <a:pt x="1" y="709"/>
                    <a:pt x="21" y="793"/>
                    <a:pt x="56" y="875"/>
                  </a:cubicBezTo>
                  <a:cubicBezTo>
                    <a:pt x="76" y="907"/>
                    <a:pt x="98" y="940"/>
                    <a:pt x="118" y="973"/>
                  </a:cubicBezTo>
                  <a:cubicBezTo>
                    <a:pt x="166" y="1030"/>
                    <a:pt x="227" y="1067"/>
                    <a:pt x="300" y="1081"/>
                  </a:cubicBezTo>
                  <a:cubicBezTo>
                    <a:pt x="318" y="1085"/>
                    <a:pt x="336" y="1087"/>
                    <a:pt x="353" y="1087"/>
                  </a:cubicBezTo>
                  <a:cubicBezTo>
                    <a:pt x="390" y="1087"/>
                    <a:pt x="424" y="1079"/>
                    <a:pt x="457" y="1062"/>
                  </a:cubicBezTo>
                  <a:cubicBezTo>
                    <a:pt x="513" y="1048"/>
                    <a:pt x="563" y="1019"/>
                    <a:pt x="601" y="974"/>
                  </a:cubicBezTo>
                  <a:cubicBezTo>
                    <a:pt x="651" y="928"/>
                    <a:pt x="688" y="877"/>
                    <a:pt x="714" y="816"/>
                  </a:cubicBezTo>
                  <a:cubicBezTo>
                    <a:pt x="750" y="755"/>
                    <a:pt x="775" y="687"/>
                    <a:pt x="784" y="614"/>
                  </a:cubicBezTo>
                  <a:cubicBezTo>
                    <a:pt x="788" y="565"/>
                    <a:pt x="794" y="518"/>
                    <a:pt x="796" y="467"/>
                  </a:cubicBezTo>
                  <a:cubicBezTo>
                    <a:pt x="796" y="378"/>
                    <a:pt x="776" y="294"/>
                    <a:pt x="741" y="213"/>
                  </a:cubicBezTo>
                  <a:cubicBezTo>
                    <a:pt x="720" y="180"/>
                    <a:pt x="699" y="146"/>
                    <a:pt x="678" y="114"/>
                  </a:cubicBezTo>
                  <a:cubicBezTo>
                    <a:pt x="631" y="57"/>
                    <a:pt x="570" y="21"/>
                    <a:pt x="497" y="5"/>
                  </a:cubicBezTo>
                  <a:cubicBezTo>
                    <a:pt x="479" y="2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390178" y="3778409"/>
            <a:ext cx="2753893" cy="1365135"/>
          </a:xfrm>
          <a:custGeom>
            <a:rect b="b" l="l" r="r" t="t"/>
            <a:pathLst>
              <a:path extrusionOk="0" h="32189" w="64935">
                <a:moveTo>
                  <a:pt x="64933" y="1558"/>
                </a:moveTo>
                <a:lnTo>
                  <a:pt x="64933" y="1558"/>
                </a:lnTo>
                <a:lnTo>
                  <a:pt x="64933" y="1558"/>
                </a:lnTo>
                <a:cubicBezTo>
                  <a:pt x="64934" y="1558"/>
                  <a:pt x="64934" y="1558"/>
                  <a:pt x="64935" y="1558"/>
                </a:cubicBezTo>
                <a:close/>
                <a:moveTo>
                  <a:pt x="44247" y="1"/>
                </a:moveTo>
                <a:cubicBezTo>
                  <a:pt x="43603" y="1"/>
                  <a:pt x="42958" y="24"/>
                  <a:pt x="42315" y="75"/>
                </a:cubicBezTo>
                <a:cubicBezTo>
                  <a:pt x="39616" y="295"/>
                  <a:pt x="36913" y="1017"/>
                  <a:pt x="34440" y="2126"/>
                </a:cubicBezTo>
                <a:cubicBezTo>
                  <a:pt x="32130" y="3162"/>
                  <a:pt x="29989" y="4615"/>
                  <a:pt x="28302" y="6517"/>
                </a:cubicBezTo>
                <a:cubicBezTo>
                  <a:pt x="27431" y="7500"/>
                  <a:pt x="26802" y="8606"/>
                  <a:pt x="26089" y="9700"/>
                </a:cubicBezTo>
                <a:cubicBezTo>
                  <a:pt x="25339" y="10848"/>
                  <a:pt x="24455" y="11906"/>
                  <a:pt x="23490" y="12878"/>
                </a:cubicBezTo>
                <a:cubicBezTo>
                  <a:pt x="21534" y="14849"/>
                  <a:pt x="19247" y="16469"/>
                  <a:pt x="16884" y="17908"/>
                </a:cubicBezTo>
                <a:cubicBezTo>
                  <a:pt x="15726" y="18613"/>
                  <a:pt x="14546" y="19277"/>
                  <a:pt x="13354" y="19921"/>
                </a:cubicBezTo>
                <a:cubicBezTo>
                  <a:pt x="12163" y="20564"/>
                  <a:pt x="10936" y="21129"/>
                  <a:pt x="9733" y="21745"/>
                </a:cubicBezTo>
                <a:cubicBezTo>
                  <a:pt x="8542" y="22357"/>
                  <a:pt x="7361" y="23012"/>
                  <a:pt x="6293" y="23828"/>
                </a:cubicBezTo>
                <a:cubicBezTo>
                  <a:pt x="5417" y="24495"/>
                  <a:pt x="4677" y="25306"/>
                  <a:pt x="3926" y="26104"/>
                </a:cubicBezTo>
                <a:cubicBezTo>
                  <a:pt x="3134" y="26949"/>
                  <a:pt x="2360" y="27815"/>
                  <a:pt x="1672" y="28745"/>
                </a:cubicBezTo>
                <a:cubicBezTo>
                  <a:pt x="1041" y="29595"/>
                  <a:pt x="437" y="30522"/>
                  <a:pt x="133" y="31547"/>
                </a:cubicBezTo>
                <a:cubicBezTo>
                  <a:pt x="71" y="31757"/>
                  <a:pt x="25" y="31971"/>
                  <a:pt x="0" y="32188"/>
                </a:cubicBezTo>
                <a:lnTo>
                  <a:pt x="64933" y="32188"/>
                </a:lnTo>
                <a:lnTo>
                  <a:pt x="64933" y="1558"/>
                </a:lnTo>
                <a:lnTo>
                  <a:pt x="64933" y="1558"/>
                </a:lnTo>
                <a:cubicBezTo>
                  <a:pt x="64914" y="1558"/>
                  <a:pt x="64894" y="1559"/>
                  <a:pt x="64875" y="1559"/>
                </a:cubicBezTo>
                <a:cubicBezTo>
                  <a:pt x="63840" y="1559"/>
                  <a:pt x="62769" y="1389"/>
                  <a:pt x="61890" y="1341"/>
                </a:cubicBezTo>
                <a:cubicBezTo>
                  <a:pt x="60218" y="1248"/>
                  <a:pt x="58554" y="1092"/>
                  <a:pt x="56893" y="889"/>
                </a:cubicBezTo>
                <a:cubicBezTo>
                  <a:pt x="55323" y="696"/>
                  <a:pt x="53771" y="420"/>
                  <a:pt x="52187" y="378"/>
                </a:cubicBezTo>
                <a:cubicBezTo>
                  <a:pt x="51358" y="357"/>
                  <a:pt x="50530" y="372"/>
                  <a:pt x="49699" y="340"/>
                </a:cubicBezTo>
                <a:cubicBezTo>
                  <a:pt x="48891" y="306"/>
                  <a:pt x="48089" y="220"/>
                  <a:pt x="47281" y="149"/>
                </a:cubicBezTo>
                <a:cubicBezTo>
                  <a:pt x="46273" y="57"/>
                  <a:pt x="45260" y="1"/>
                  <a:pt x="44247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0" y="0"/>
            <a:ext cx="3378314" cy="1150044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573578" y="377586"/>
            <a:ext cx="283054" cy="257570"/>
            <a:chOff x="543357" y="4571475"/>
            <a:chExt cx="132758" cy="120823"/>
          </a:xfrm>
        </p:grpSpPr>
        <p:sp>
          <p:nvSpPr>
            <p:cNvPr id="329" name="Google Shape;329;p19"/>
            <p:cNvSpPr/>
            <p:nvPr/>
          </p:nvSpPr>
          <p:spPr>
            <a:xfrm>
              <a:off x="543357" y="4681367"/>
              <a:ext cx="7915" cy="10931"/>
            </a:xfrm>
            <a:custGeom>
              <a:rect b="b" l="l" r="r" t="t"/>
              <a:pathLst>
                <a:path extrusionOk="0" h="261" w="189">
                  <a:moveTo>
                    <a:pt x="115" y="1"/>
                  </a:moveTo>
                  <a:cubicBezTo>
                    <a:pt x="114" y="1"/>
                    <a:pt x="113" y="1"/>
                    <a:pt x="112" y="1"/>
                  </a:cubicBezTo>
                  <a:lnTo>
                    <a:pt x="94" y="1"/>
                  </a:lnTo>
                  <a:cubicBezTo>
                    <a:pt x="84" y="1"/>
                    <a:pt x="74" y="5"/>
                    <a:pt x="66" y="6"/>
                  </a:cubicBezTo>
                  <a:cubicBezTo>
                    <a:pt x="47" y="9"/>
                    <a:pt x="32" y="22"/>
                    <a:pt x="21" y="39"/>
                  </a:cubicBezTo>
                  <a:cubicBezTo>
                    <a:pt x="17" y="45"/>
                    <a:pt x="13" y="54"/>
                    <a:pt x="10" y="60"/>
                  </a:cubicBezTo>
                  <a:lnTo>
                    <a:pt x="10" y="62"/>
                  </a:lnTo>
                  <a:cubicBezTo>
                    <a:pt x="7" y="66"/>
                    <a:pt x="5" y="82"/>
                    <a:pt x="3" y="86"/>
                  </a:cubicBezTo>
                  <a:lnTo>
                    <a:pt x="3" y="87"/>
                  </a:lnTo>
                  <a:cubicBezTo>
                    <a:pt x="3" y="90"/>
                    <a:pt x="0" y="109"/>
                    <a:pt x="0" y="113"/>
                  </a:cubicBezTo>
                  <a:lnTo>
                    <a:pt x="0" y="115"/>
                  </a:lnTo>
                  <a:lnTo>
                    <a:pt x="0" y="116"/>
                  </a:lnTo>
                  <a:cubicBezTo>
                    <a:pt x="0" y="121"/>
                    <a:pt x="3" y="136"/>
                    <a:pt x="5" y="142"/>
                  </a:cubicBezTo>
                  <a:lnTo>
                    <a:pt x="5" y="143"/>
                  </a:lnTo>
                  <a:cubicBezTo>
                    <a:pt x="7" y="154"/>
                    <a:pt x="11" y="165"/>
                    <a:pt x="17" y="174"/>
                  </a:cubicBezTo>
                  <a:cubicBezTo>
                    <a:pt x="21" y="184"/>
                    <a:pt x="28" y="195"/>
                    <a:pt x="34" y="203"/>
                  </a:cubicBezTo>
                  <a:cubicBezTo>
                    <a:pt x="44" y="212"/>
                    <a:pt x="53" y="222"/>
                    <a:pt x="61" y="231"/>
                  </a:cubicBezTo>
                  <a:cubicBezTo>
                    <a:pt x="68" y="237"/>
                    <a:pt x="74" y="243"/>
                    <a:pt x="80" y="249"/>
                  </a:cubicBezTo>
                  <a:cubicBezTo>
                    <a:pt x="89" y="256"/>
                    <a:pt x="98" y="258"/>
                    <a:pt x="108" y="258"/>
                  </a:cubicBezTo>
                  <a:cubicBezTo>
                    <a:pt x="111" y="260"/>
                    <a:pt x="114" y="260"/>
                    <a:pt x="117" y="260"/>
                  </a:cubicBezTo>
                  <a:cubicBezTo>
                    <a:pt x="124" y="260"/>
                    <a:pt x="130" y="258"/>
                    <a:pt x="136" y="256"/>
                  </a:cubicBezTo>
                  <a:cubicBezTo>
                    <a:pt x="147" y="252"/>
                    <a:pt x="155" y="245"/>
                    <a:pt x="160" y="237"/>
                  </a:cubicBezTo>
                  <a:cubicBezTo>
                    <a:pt x="169" y="228"/>
                    <a:pt x="174" y="219"/>
                    <a:pt x="177" y="208"/>
                  </a:cubicBezTo>
                  <a:cubicBezTo>
                    <a:pt x="178" y="199"/>
                    <a:pt x="182" y="191"/>
                    <a:pt x="183" y="184"/>
                  </a:cubicBezTo>
                  <a:cubicBezTo>
                    <a:pt x="189" y="167"/>
                    <a:pt x="188" y="150"/>
                    <a:pt x="183" y="131"/>
                  </a:cubicBezTo>
                  <a:cubicBezTo>
                    <a:pt x="181" y="124"/>
                    <a:pt x="179" y="116"/>
                    <a:pt x="175" y="109"/>
                  </a:cubicBezTo>
                  <a:cubicBezTo>
                    <a:pt x="177" y="102"/>
                    <a:pt x="179" y="96"/>
                    <a:pt x="179" y="87"/>
                  </a:cubicBezTo>
                  <a:cubicBezTo>
                    <a:pt x="177" y="79"/>
                    <a:pt x="177" y="73"/>
                    <a:pt x="175" y="63"/>
                  </a:cubicBezTo>
                  <a:cubicBezTo>
                    <a:pt x="173" y="50"/>
                    <a:pt x="167" y="36"/>
                    <a:pt x="156" y="25"/>
                  </a:cubicBezTo>
                  <a:lnTo>
                    <a:pt x="143" y="12"/>
                  </a:lnTo>
                  <a:cubicBezTo>
                    <a:pt x="134" y="5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579918" y="4643340"/>
              <a:ext cx="25463" cy="23034"/>
            </a:xfrm>
            <a:custGeom>
              <a:rect b="b" l="l" r="r" t="t"/>
              <a:pathLst>
                <a:path extrusionOk="0" h="550" w="608">
                  <a:moveTo>
                    <a:pt x="368" y="0"/>
                  </a:moveTo>
                  <a:cubicBezTo>
                    <a:pt x="330" y="0"/>
                    <a:pt x="293" y="9"/>
                    <a:pt x="259" y="24"/>
                  </a:cubicBezTo>
                  <a:cubicBezTo>
                    <a:pt x="232" y="30"/>
                    <a:pt x="209" y="42"/>
                    <a:pt x="186" y="60"/>
                  </a:cubicBezTo>
                  <a:cubicBezTo>
                    <a:pt x="150" y="80"/>
                    <a:pt x="117" y="106"/>
                    <a:pt x="90" y="140"/>
                  </a:cubicBezTo>
                  <a:cubicBezTo>
                    <a:pt x="75" y="162"/>
                    <a:pt x="60" y="182"/>
                    <a:pt x="44" y="204"/>
                  </a:cubicBezTo>
                  <a:cubicBezTo>
                    <a:pt x="34" y="226"/>
                    <a:pt x="26" y="249"/>
                    <a:pt x="15" y="270"/>
                  </a:cubicBezTo>
                  <a:cubicBezTo>
                    <a:pt x="3" y="301"/>
                    <a:pt x="0" y="334"/>
                    <a:pt x="9" y="366"/>
                  </a:cubicBezTo>
                  <a:cubicBezTo>
                    <a:pt x="9" y="399"/>
                    <a:pt x="19" y="426"/>
                    <a:pt x="41" y="452"/>
                  </a:cubicBezTo>
                  <a:cubicBezTo>
                    <a:pt x="42" y="455"/>
                    <a:pt x="47" y="457"/>
                    <a:pt x="49" y="461"/>
                  </a:cubicBezTo>
                  <a:lnTo>
                    <a:pt x="57" y="470"/>
                  </a:lnTo>
                  <a:cubicBezTo>
                    <a:pt x="60" y="472"/>
                    <a:pt x="61" y="474"/>
                    <a:pt x="61" y="475"/>
                  </a:cubicBezTo>
                  <a:cubicBezTo>
                    <a:pt x="82" y="502"/>
                    <a:pt x="105" y="521"/>
                    <a:pt x="137" y="529"/>
                  </a:cubicBezTo>
                  <a:cubicBezTo>
                    <a:pt x="148" y="536"/>
                    <a:pt x="158" y="540"/>
                    <a:pt x="169" y="541"/>
                  </a:cubicBezTo>
                  <a:lnTo>
                    <a:pt x="171" y="541"/>
                  </a:lnTo>
                  <a:cubicBezTo>
                    <a:pt x="173" y="541"/>
                    <a:pt x="175" y="543"/>
                    <a:pt x="177" y="543"/>
                  </a:cubicBezTo>
                  <a:cubicBezTo>
                    <a:pt x="196" y="547"/>
                    <a:pt x="215" y="550"/>
                    <a:pt x="235" y="550"/>
                  </a:cubicBezTo>
                  <a:cubicBezTo>
                    <a:pt x="266" y="550"/>
                    <a:pt x="297" y="544"/>
                    <a:pt x="326" y="536"/>
                  </a:cubicBezTo>
                  <a:lnTo>
                    <a:pt x="326" y="536"/>
                  </a:lnTo>
                  <a:cubicBezTo>
                    <a:pt x="324" y="537"/>
                    <a:pt x="320" y="537"/>
                    <a:pt x="319" y="540"/>
                  </a:cubicBezTo>
                  <a:cubicBezTo>
                    <a:pt x="322" y="537"/>
                    <a:pt x="327" y="536"/>
                    <a:pt x="331" y="536"/>
                  </a:cubicBezTo>
                  <a:cubicBezTo>
                    <a:pt x="335" y="535"/>
                    <a:pt x="341" y="533"/>
                    <a:pt x="347" y="531"/>
                  </a:cubicBezTo>
                  <a:cubicBezTo>
                    <a:pt x="349" y="531"/>
                    <a:pt x="349" y="531"/>
                    <a:pt x="352" y="529"/>
                  </a:cubicBezTo>
                  <a:lnTo>
                    <a:pt x="353" y="529"/>
                  </a:lnTo>
                  <a:cubicBezTo>
                    <a:pt x="373" y="521"/>
                    <a:pt x="395" y="514"/>
                    <a:pt x="415" y="506"/>
                  </a:cubicBezTo>
                  <a:cubicBezTo>
                    <a:pt x="448" y="490"/>
                    <a:pt x="478" y="470"/>
                    <a:pt x="502" y="445"/>
                  </a:cubicBezTo>
                  <a:cubicBezTo>
                    <a:pt x="521" y="432"/>
                    <a:pt x="536" y="414"/>
                    <a:pt x="548" y="394"/>
                  </a:cubicBezTo>
                  <a:cubicBezTo>
                    <a:pt x="568" y="371"/>
                    <a:pt x="583" y="341"/>
                    <a:pt x="591" y="311"/>
                  </a:cubicBezTo>
                  <a:cubicBezTo>
                    <a:pt x="593" y="303"/>
                    <a:pt x="597" y="292"/>
                    <a:pt x="598" y="284"/>
                  </a:cubicBezTo>
                  <a:lnTo>
                    <a:pt x="598" y="284"/>
                  </a:lnTo>
                  <a:cubicBezTo>
                    <a:pt x="589" y="305"/>
                    <a:pt x="579" y="327"/>
                    <a:pt x="570" y="350"/>
                  </a:cubicBezTo>
                  <a:cubicBezTo>
                    <a:pt x="571" y="338"/>
                    <a:pt x="577" y="327"/>
                    <a:pt x="582" y="316"/>
                  </a:cubicBezTo>
                  <a:cubicBezTo>
                    <a:pt x="598" y="285"/>
                    <a:pt x="608" y="251"/>
                    <a:pt x="608" y="216"/>
                  </a:cubicBezTo>
                  <a:cubicBezTo>
                    <a:pt x="605" y="196"/>
                    <a:pt x="602" y="175"/>
                    <a:pt x="598" y="152"/>
                  </a:cubicBezTo>
                  <a:lnTo>
                    <a:pt x="598" y="151"/>
                  </a:lnTo>
                  <a:cubicBezTo>
                    <a:pt x="597" y="148"/>
                    <a:pt x="596" y="147"/>
                    <a:pt x="596" y="143"/>
                  </a:cubicBezTo>
                  <a:cubicBezTo>
                    <a:pt x="589" y="122"/>
                    <a:pt x="581" y="103"/>
                    <a:pt x="567" y="87"/>
                  </a:cubicBezTo>
                  <a:cubicBezTo>
                    <a:pt x="551" y="74"/>
                    <a:pt x="536" y="60"/>
                    <a:pt x="521" y="45"/>
                  </a:cubicBezTo>
                  <a:cubicBezTo>
                    <a:pt x="520" y="45"/>
                    <a:pt x="520" y="42"/>
                    <a:pt x="517" y="42"/>
                  </a:cubicBezTo>
                  <a:cubicBezTo>
                    <a:pt x="516" y="42"/>
                    <a:pt x="514" y="41"/>
                    <a:pt x="513" y="41"/>
                  </a:cubicBezTo>
                  <a:cubicBezTo>
                    <a:pt x="487" y="28"/>
                    <a:pt x="460" y="14"/>
                    <a:pt x="434" y="7"/>
                  </a:cubicBezTo>
                  <a:cubicBezTo>
                    <a:pt x="413" y="6"/>
                    <a:pt x="391" y="2"/>
                    <a:pt x="36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67773" y="4571475"/>
              <a:ext cx="47283" cy="38697"/>
            </a:xfrm>
            <a:custGeom>
              <a:rect b="b" l="l" r="r" t="t"/>
              <a:pathLst>
                <a:path extrusionOk="0" h="924" w="1129">
                  <a:moveTo>
                    <a:pt x="713" y="1"/>
                  </a:moveTo>
                  <a:cubicBezTo>
                    <a:pt x="702" y="1"/>
                    <a:pt x="691" y="1"/>
                    <a:pt x="681" y="2"/>
                  </a:cubicBezTo>
                  <a:cubicBezTo>
                    <a:pt x="604" y="3"/>
                    <a:pt x="529" y="19"/>
                    <a:pt x="460" y="49"/>
                  </a:cubicBezTo>
                  <a:cubicBezTo>
                    <a:pt x="384" y="71"/>
                    <a:pt x="315" y="106"/>
                    <a:pt x="250" y="156"/>
                  </a:cubicBezTo>
                  <a:cubicBezTo>
                    <a:pt x="189" y="197"/>
                    <a:pt x="139" y="247"/>
                    <a:pt x="101" y="309"/>
                  </a:cubicBezTo>
                  <a:cubicBezTo>
                    <a:pt x="59" y="360"/>
                    <a:pt x="27" y="416"/>
                    <a:pt x="13" y="483"/>
                  </a:cubicBezTo>
                  <a:cubicBezTo>
                    <a:pt x="10" y="522"/>
                    <a:pt x="6" y="561"/>
                    <a:pt x="0" y="599"/>
                  </a:cubicBezTo>
                  <a:cubicBezTo>
                    <a:pt x="7" y="679"/>
                    <a:pt x="38" y="749"/>
                    <a:pt x="95" y="806"/>
                  </a:cubicBezTo>
                  <a:cubicBezTo>
                    <a:pt x="128" y="827"/>
                    <a:pt x="160" y="849"/>
                    <a:pt x="193" y="873"/>
                  </a:cubicBezTo>
                  <a:cubicBezTo>
                    <a:pt x="263" y="906"/>
                    <a:pt x="338" y="923"/>
                    <a:pt x="416" y="923"/>
                  </a:cubicBezTo>
                  <a:cubicBezTo>
                    <a:pt x="426" y="923"/>
                    <a:pt x="437" y="923"/>
                    <a:pt x="448" y="922"/>
                  </a:cubicBezTo>
                  <a:cubicBezTo>
                    <a:pt x="524" y="919"/>
                    <a:pt x="600" y="904"/>
                    <a:pt x="669" y="875"/>
                  </a:cubicBezTo>
                  <a:cubicBezTo>
                    <a:pt x="745" y="853"/>
                    <a:pt x="814" y="816"/>
                    <a:pt x="879" y="768"/>
                  </a:cubicBezTo>
                  <a:cubicBezTo>
                    <a:pt x="940" y="727"/>
                    <a:pt x="990" y="677"/>
                    <a:pt x="1028" y="613"/>
                  </a:cubicBezTo>
                  <a:cubicBezTo>
                    <a:pt x="1070" y="564"/>
                    <a:pt x="1100" y="507"/>
                    <a:pt x="1116" y="441"/>
                  </a:cubicBezTo>
                  <a:cubicBezTo>
                    <a:pt x="1119" y="402"/>
                    <a:pt x="1123" y="362"/>
                    <a:pt x="1128" y="324"/>
                  </a:cubicBezTo>
                  <a:cubicBezTo>
                    <a:pt x="1123" y="240"/>
                    <a:pt x="1090" y="172"/>
                    <a:pt x="1033" y="117"/>
                  </a:cubicBezTo>
                  <a:lnTo>
                    <a:pt x="936" y="50"/>
                  </a:lnTo>
                  <a:cubicBezTo>
                    <a:pt x="864" y="18"/>
                    <a:pt x="790" y="1"/>
                    <a:pt x="71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662797" y="4589483"/>
              <a:ext cx="13318" cy="7873"/>
            </a:xfrm>
            <a:custGeom>
              <a:rect b="b" l="l" r="r" t="t"/>
              <a:pathLst>
                <a:path extrusionOk="0" h="188" w="318">
                  <a:moveTo>
                    <a:pt x="182" y="0"/>
                  </a:moveTo>
                  <a:cubicBezTo>
                    <a:pt x="81" y="0"/>
                    <a:pt x="1" y="187"/>
                    <a:pt x="136" y="187"/>
                  </a:cubicBezTo>
                  <a:cubicBezTo>
                    <a:pt x="239" y="187"/>
                    <a:pt x="318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9"/>
          <p:cNvGrpSpPr/>
          <p:nvPr/>
        </p:nvGrpSpPr>
        <p:grpSpPr>
          <a:xfrm>
            <a:off x="8279170" y="1034470"/>
            <a:ext cx="533519" cy="257578"/>
            <a:chOff x="4271720" y="4639781"/>
            <a:chExt cx="283064" cy="136653"/>
          </a:xfrm>
        </p:grpSpPr>
        <p:sp>
          <p:nvSpPr>
            <p:cNvPr id="334" name="Google Shape;334;p19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8139313" y="339619"/>
            <a:ext cx="579153" cy="470821"/>
            <a:chOff x="4279384" y="2349428"/>
            <a:chExt cx="198844" cy="161655"/>
          </a:xfrm>
        </p:grpSpPr>
        <p:sp>
          <p:nvSpPr>
            <p:cNvPr id="343" name="Google Shape;343;p19"/>
            <p:cNvSpPr/>
            <p:nvPr/>
          </p:nvSpPr>
          <p:spPr>
            <a:xfrm>
              <a:off x="4312427" y="2380084"/>
              <a:ext cx="32583" cy="33378"/>
            </a:xfrm>
            <a:custGeom>
              <a:rect b="b" l="l" r="r" t="t"/>
              <a:pathLst>
                <a:path extrusionOk="0" h="797" w="778">
                  <a:moveTo>
                    <a:pt x="560" y="0"/>
                  </a:moveTo>
                  <a:cubicBezTo>
                    <a:pt x="547" y="0"/>
                    <a:pt x="533" y="3"/>
                    <a:pt x="520" y="6"/>
                  </a:cubicBezTo>
                  <a:cubicBezTo>
                    <a:pt x="509" y="4"/>
                    <a:pt x="499" y="3"/>
                    <a:pt x="488" y="3"/>
                  </a:cubicBezTo>
                  <a:cubicBezTo>
                    <a:pt x="469" y="3"/>
                    <a:pt x="450" y="6"/>
                    <a:pt x="432" y="14"/>
                  </a:cubicBezTo>
                  <a:cubicBezTo>
                    <a:pt x="406" y="23"/>
                    <a:pt x="380" y="35"/>
                    <a:pt x="356" y="46"/>
                  </a:cubicBezTo>
                  <a:cubicBezTo>
                    <a:pt x="343" y="50"/>
                    <a:pt x="331" y="54"/>
                    <a:pt x="319" y="57"/>
                  </a:cubicBezTo>
                  <a:lnTo>
                    <a:pt x="299" y="62"/>
                  </a:lnTo>
                  <a:cubicBezTo>
                    <a:pt x="285" y="64"/>
                    <a:pt x="272" y="71"/>
                    <a:pt x="262" y="81"/>
                  </a:cubicBezTo>
                  <a:cubicBezTo>
                    <a:pt x="235" y="91"/>
                    <a:pt x="213" y="104"/>
                    <a:pt x="194" y="128"/>
                  </a:cubicBezTo>
                  <a:cubicBezTo>
                    <a:pt x="169" y="144"/>
                    <a:pt x="148" y="166"/>
                    <a:pt x="133" y="191"/>
                  </a:cubicBezTo>
                  <a:cubicBezTo>
                    <a:pt x="122" y="205"/>
                    <a:pt x="113" y="217"/>
                    <a:pt x="102" y="231"/>
                  </a:cubicBezTo>
                  <a:lnTo>
                    <a:pt x="59" y="319"/>
                  </a:lnTo>
                  <a:cubicBezTo>
                    <a:pt x="48" y="342"/>
                    <a:pt x="41" y="366"/>
                    <a:pt x="36" y="389"/>
                  </a:cubicBezTo>
                  <a:cubicBezTo>
                    <a:pt x="33" y="396"/>
                    <a:pt x="29" y="401"/>
                    <a:pt x="28" y="408"/>
                  </a:cubicBezTo>
                  <a:cubicBezTo>
                    <a:pt x="13" y="443"/>
                    <a:pt x="5" y="481"/>
                    <a:pt x="5" y="521"/>
                  </a:cubicBezTo>
                  <a:cubicBezTo>
                    <a:pt x="0" y="544"/>
                    <a:pt x="0" y="568"/>
                    <a:pt x="6" y="590"/>
                  </a:cubicBezTo>
                  <a:cubicBezTo>
                    <a:pt x="7" y="622"/>
                    <a:pt x="18" y="652"/>
                    <a:pt x="34" y="681"/>
                  </a:cubicBezTo>
                  <a:cubicBezTo>
                    <a:pt x="47" y="697"/>
                    <a:pt x="59" y="712"/>
                    <a:pt x="72" y="727"/>
                  </a:cubicBezTo>
                  <a:cubicBezTo>
                    <a:pt x="102" y="754"/>
                    <a:pt x="136" y="766"/>
                    <a:pt x="177" y="767"/>
                  </a:cubicBezTo>
                  <a:cubicBezTo>
                    <a:pt x="189" y="767"/>
                    <a:pt x="198" y="769"/>
                    <a:pt x="211" y="771"/>
                  </a:cubicBezTo>
                  <a:cubicBezTo>
                    <a:pt x="224" y="774"/>
                    <a:pt x="238" y="778"/>
                    <a:pt x="250" y="780"/>
                  </a:cubicBezTo>
                  <a:cubicBezTo>
                    <a:pt x="280" y="786"/>
                    <a:pt x="311" y="793"/>
                    <a:pt x="341" y="796"/>
                  </a:cubicBezTo>
                  <a:cubicBezTo>
                    <a:pt x="344" y="796"/>
                    <a:pt x="347" y="796"/>
                    <a:pt x="351" y="796"/>
                  </a:cubicBezTo>
                  <a:cubicBezTo>
                    <a:pt x="380" y="796"/>
                    <a:pt x="417" y="787"/>
                    <a:pt x="434" y="782"/>
                  </a:cubicBezTo>
                  <a:cubicBezTo>
                    <a:pt x="497" y="769"/>
                    <a:pt x="564" y="719"/>
                    <a:pt x="608" y="672"/>
                  </a:cubicBezTo>
                  <a:cubicBezTo>
                    <a:pt x="669" y="606"/>
                    <a:pt x="714" y="527"/>
                    <a:pt x="743" y="442"/>
                  </a:cubicBezTo>
                  <a:cubicBezTo>
                    <a:pt x="765" y="382"/>
                    <a:pt x="777" y="324"/>
                    <a:pt x="775" y="259"/>
                  </a:cubicBezTo>
                  <a:cubicBezTo>
                    <a:pt x="776" y="217"/>
                    <a:pt x="766" y="176"/>
                    <a:pt x="749" y="141"/>
                  </a:cubicBezTo>
                  <a:cubicBezTo>
                    <a:pt x="738" y="104"/>
                    <a:pt x="718" y="75"/>
                    <a:pt x="689" y="49"/>
                  </a:cubicBezTo>
                  <a:cubicBezTo>
                    <a:pt x="651" y="16"/>
                    <a:pt x="609" y="0"/>
                    <a:pt x="56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4380271" y="2363416"/>
              <a:ext cx="13276" cy="10721"/>
            </a:xfrm>
            <a:custGeom>
              <a:rect b="b" l="l" r="r" t="t"/>
              <a:pathLst>
                <a:path extrusionOk="0" h="256" w="317">
                  <a:moveTo>
                    <a:pt x="193" y="1"/>
                  </a:moveTo>
                  <a:cubicBezTo>
                    <a:pt x="170" y="1"/>
                    <a:pt x="150" y="5"/>
                    <a:pt x="132" y="13"/>
                  </a:cubicBezTo>
                  <a:cubicBezTo>
                    <a:pt x="109" y="19"/>
                    <a:pt x="91" y="28"/>
                    <a:pt x="72" y="42"/>
                  </a:cubicBezTo>
                  <a:cubicBezTo>
                    <a:pt x="55" y="54"/>
                    <a:pt x="40" y="67"/>
                    <a:pt x="30" y="85"/>
                  </a:cubicBezTo>
                  <a:cubicBezTo>
                    <a:pt x="18" y="99"/>
                    <a:pt x="10" y="113"/>
                    <a:pt x="4" y="132"/>
                  </a:cubicBezTo>
                  <a:cubicBezTo>
                    <a:pt x="2" y="142"/>
                    <a:pt x="2" y="154"/>
                    <a:pt x="0" y="164"/>
                  </a:cubicBezTo>
                  <a:cubicBezTo>
                    <a:pt x="3" y="187"/>
                    <a:pt x="11" y="207"/>
                    <a:pt x="26" y="222"/>
                  </a:cubicBezTo>
                  <a:cubicBezTo>
                    <a:pt x="34" y="229"/>
                    <a:pt x="45" y="235"/>
                    <a:pt x="53" y="241"/>
                  </a:cubicBezTo>
                  <a:cubicBezTo>
                    <a:pt x="75" y="250"/>
                    <a:pt x="99" y="256"/>
                    <a:pt x="125" y="256"/>
                  </a:cubicBezTo>
                  <a:cubicBezTo>
                    <a:pt x="147" y="256"/>
                    <a:pt x="167" y="252"/>
                    <a:pt x="186" y="244"/>
                  </a:cubicBezTo>
                  <a:cubicBezTo>
                    <a:pt x="208" y="238"/>
                    <a:pt x="227" y="229"/>
                    <a:pt x="244" y="215"/>
                  </a:cubicBezTo>
                  <a:cubicBezTo>
                    <a:pt x="262" y="203"/>
                    <a:pt x="277" y="189"/>
                    <a:pt x="288" y="173"/>
                  </a:cubicBezTo>
                  <a:cubicBezTo>
                    <a:pt x="299" y="160"/>
                    <a:pt x="308" y="143"/>
                    <a:pt x="312" y="126"/>
                  </a:cubicBezTo>
                  <a:cubicBezTo>
                    <a:pt x="315" y="115"/>
                    <a:pt x="315" y="103"/>
                    <a:pt x="316" y="93"/>
                  </a:cubicBezTo>
                  <a:cubicBezTo>
                    <a:pt x="316" y="71"/>
                    <a:pt x="308" y="52"/>
                    <a:pt x="290" y="35"/>
                  </a:cubicBezTo>
                  <a:cubicBezTo>
                    <a:pt x="282" y="28"/>
                    <a:pt x="272" y="21"/>
                    <a:pt x="263" y="17"/>
                  </a:cubicBezTo>
                  <a:cubicBezTo>
                    <a:pt x="242" y="6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364357" y="2388083"/>
              <a:ext cx="39116" cy="30279"/>
            </a:xfrm>
            <a:custGeom>
              <a:rect b="b" l="l" r="r" t="t"/>
              <a:pathLst>
                <a:path extrusionOk="0" h="723" w="934">
                  <a:moveTo>
                    <a:pt x="548" y="0"/>
                  </a:moveTo>
                  <a:cubicBezTo>
                    <a:pt x="203" y="0"/>
                    <a:pt x="1" y="723"/>
                    <a:pt x="387" y="723"/>
                  </a:cubicBezTo>
                  <a:cubicBezTo>
                    <a:pt x="733" y="723"/>
                    <a:pt x="933" y="0"/>
                    <a:pt x="54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279384" y="2349428"/>
              <a:ext cx="37524" cy="30614"/>
            </a:xfrm>
            <a:custGeom>
              <a:rect b="b" l="l" r="r" t="t"/>
              <a:pathLst>
                <a:path extrusionOk="0" h="731" w="896">
                  <a:moveTo>
                    <a:pt x="505" y="0"/>
                  </a:moveTo>
                  <a:cubicBezTo>
                    <a:pt x="159" y="0"/>
                    <a:pt x="1" y="731"/>
                    <a:pt x="392" y="731"/>
                  </a:cubicBezTo>
                  <a:cubicBezTo>
                    <a:pt x="735" y="731"/>
                    <a:pt x="895" y="0"/>
                    <a:pt x="5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4457832" y="2493954"/>
              <a:ext cx="20396" cy="17129"/>
            </a:xfrm>
            <a:custGeom>
              <a:rect b="b" l="l" r="r" t="t"/>
              <a:pathLst>
                <a:path extrusionOk="0" h="409" w="487">
                  <a:moveTo>
                    <a:pt x="328" y="1"/>
                  </a:moveTo>
                  <a:cubicBezTo>
                    <a:pt x="309" y="1"/>
                    <a:pt x="289" y="4"/>
                    <a:pt x="270" y="11"/>
                  </a:cubicBezTo>
                  <a:cubicBezTo>
                    <a:pt x="254" y="17"/>
                    <a:pt x="235" y="25"/>
                    <a:pt x="217" y="30"/>
                  </a:cubicBezTo>
                  <a:cubicBezTo>
                    <a:pt x="186" y="48"/>
                    <a:pt x="156" y="70"/>
                    <a:pt x="132" y="97"/>
                  </a:cubicBezTo>
                  <a:lnTo>
                    <a:pt x="121" y="112"/>
                  </a:lnTo>
                  <a:cubicBezTo>
                    <a:pt x="105" y="122"/>
                    <a:pt x="87" y="132"/>
                    <a:pt x="73" y="146"/>
                  </a:cubicBezTo>
                  <a:cubicBezTo>
                    <a:pt x="53" y="163"/>
                    <a:pt x="37" y="183"/>
                    <a:pt x="25" y="207"/>
                  </a:cubicBezTo>
                  <a:cubicBezTo>
                    <a:pt x="19" y="223"/>
                    <a:pt x="14" y="236"/>
                    <a:pt x="7" y="251"/>
                  </a:cubicBezTo>
                  <a:cubicBezTo>
                    <a:pt x="0" y="280"/>
                    <a:pt x="4" y="308"/>
                    <a:pt x="16" y="335"/>
                  </a:cubicBezTo>
                  <a:cubicBezTo>
                    <a:pt x="25" y="347"/>
                    <a:pt x="33" y="358"/>
                    <a:pt x="41" y="369"/>
                  </a:cubicBezTo>
                  <a:cubicBezTo>
                    <a:pt x="65" y="390"/>
                    <a:pt x="92" y="402"/>
                    <a:pt x="122" y="407"/>
                  </a:cubicBezTo>
                  <a:cubicBezTo>
                    <a:pt x="141" y="408"/>
                    <a:pt x="161" y="408"/>
                    <a:pt x="180" y="408"/>
                  </a:cubicBezTo>
                  <a:lnTo>
                    <a:pt x="189" y="408"/>
                  </a:lnTo>
                  <a:cubicBezTo>
                    <a:pt x="210" y="407"/>
                    <a:pt x="235" y="402"/>
                    <a:pt x="255" y="399"/>
                  </a:cubicBezTo>
                  <a:cubicBezTo>
                    <a:pt x="258" y="399"/>
                    <a:pt x="263" y="396"/>
                    <a:pt x="267" y="395"/>
                  </a:cubicBezTo>
                  <a:cubicBezTo>
                    <a:pt x="282" y="390"/>
                    <a:pt x="305" y="380"/>
                    <a:pt x="321" y="375"/>
                  </a:cubicBezTo>
                  <a:lnTo>
                    <a:pt x="323" y="375"/>
                  </a:lnTo>
                  <a:cubicBezTo>
                    <a:pt x="323" y="375"/>
                    <a:pt x="324" y="375"/>
                    <a:pt x="324" y="373"/>
                  </a:cubicBezTo>
                  <a:cubicBezTo>
                    <a:pt x="324" y="373"/>
                    <a:pt x="325" y="373"/>
                    <a:pt x="325" y="372"/>
                  </a:cubicBezTo>
                  <a:lnTo>
                    <a:pt x="330" y="372"/>
                  </a:lnTo>
                  <a:cubicBezTo>
                    <a:pt x="347" y="361"/>
                    <a:pt x="362" y="352"/>
                    <a:pt x="378" y="341"/>
                  </a:cubicBezTo>
                  <a:cubicBezTo>
                    <a:pt x="396" y="329"/>
                    <a:pt x="411" y="312"/>
                    <a:pt x="424" y="299"/>
                  </a:cubicBezTo>
                  <a:lnTo>
                    <a:pt x="427" y="295"/>
                  </a:lnTo>
                  <a:cubicBezTo>
                    <a:pt x="439" y="281"/>
                    <a:pt x="450" y="266"/>
                    <a:pt x="458" y="251"/>
                  </a:cubicBezTo>
                  <a:cubicBezTo>
                    <a:pt x="460" y="250"/>
                    <a:pt x="460" y="247"/>
                    <a:pt x="460" y="246"/>
                  </a:cubicBezTo>
                  <a:cubicBezTo>
                    <a:pt x="460" y="246"/>
                    <a:pt x="460" y="244"/>
                    <a:pt x="462" y="244"/>
                  </a:cubicBezTo>
                  <a:cubicBezTo>
                    <a:pt x="466" y="232"/>
                    <a:pt x="473" y="212"/>
                    <a:pt x="479" y="200"/>
                  </a:cubicBezTo>
                  <a:lnTo>
                    <a:pt x="479" y="198"/>
                  </a:lnTo>
                  <a:cubicBezTo>
                    <a:pt x="480" y="196"/>
                    <a:pt x="480" y="192"/>
                    <a:pt x="480" y="189"/>
                  </a:cubicBezTo>
                  <a:lnTo>
                    <a:pt x="480" y="185"/>
                  </a:lnTo>
                  <a:cubicBezTo>
                    <a:pt x="483" y="170"/>
                    <a:pt x="483" y="155"/>
                    <a:pt x="484" y="139"/>
                  </a:cubicBezTo>
                  <a:cubicBezTo>
                    <a:pt x="487" y="133"/>
                    <a:pt x="487" y="129"/>
                    <a:pt x="487" y="128"/>
                  </a:cubicBezTo>
                  <a:cubicBezTo>
                    <a:pt x="487" y="122"/>
                    <a:pt x="485" y="116"/>
                    <a:pt x="485" y="110"/>
                  </a:cubicBezTo>
                  <a:cubicBezTo>
                    <a:pt x="484" y="89"/>
                    <a:pt x="477" y="70"/>
                    <a:pt x="462" y="55"/>
                  </a:cubicBezTo>
                  <a:cubicBezTo>
                    <a:pt x="452" y="36"/>
                    <a:pt x="434" y="25"/>
                    <a:pt x="415" y="15"/>
                  </a:cubicBezTo>
                  <a:cubicBezTo>
                    <a:pt x="394" y="7"/>
                    <a:pt x="375" y="2"/>
                    <a:pt x="354" y="2"/>
                  </a:cubicBezTo>
                  <a:cubicBezTo>
                    <a:pt x="352" y="2"/>
                    <a:pt x="350" y="2"/>
                    <a:pt x="347" y="2"/>
                  </a:cubicBezTo>
                  <a:cubicBezTo>
                    <a:pt x="341" y="1"/>
                    <a:pt x="335" y="1"/>
                    <a:pt x="32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573569" y="4265836"/>
            <a:ext cx="685608" cy="470833"/>
            <a:chOff x="176534" y="2350223"/>
            <a:chExt cx="440028" cy="302203"/>
          </a:xfrm>
        </p:grpSpPr>
        <p:sp>
          <p:nvSpPr>
            <p:cNvPr id="349" name="Google Shape;349;p19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9"/>
          <p:cNvSpPr txBox="1"/>
          <p:nvPr>
            <p:ph type="title"/>
          </p:nvPr>
        </p:nvSpPr>
        <p:spPr>
          <a:xfrm>
            <a:off x="2256600" y="3246500"/>
            <a:ext cx="4630800" cy="5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2" name="Google Shape;362;p19"/>
          <p:cNvSpPr txBox="1"/>
          <p:nvPr>
            <p:ph idx="1" type="subTitle"/>
          </p:nvPr>
        </p:nvSpPr>
        <p:spPr>
          <a:xfrm>
            <a:off x="1458150" y="1365100"/>
            <a:ext cx="62277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gradFill>
          <a:gsLst>
            <a:gs pos="0">
              <a:schemeClr val="accent4"/>
            </a:gs>
            <a:gs pos="6000">
              <a:schemeClr val="accent3"/>
            </a:gs>
            <a:gs pos="38000">
              <a:schemeClr val="lt1"/>
            </a:gs>
            <a:gs pos="100000">
              <a:schemeClr val="lt1"/>
            </a:gs>
          </a:gsLst>
          <a:lin ang="10800025" scaled="0"/>
        </a:gra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 flipH="1">
            <a:off x="68" y="0"/>
            <a:ext cx="3899557" cy="1213530"/>
          </a:xfrm>
          <a:custGeom>
            <a:rect b="b" l="l" r="r" t="t"/>
            <a:pathLst>
              <a:path extrusionOk="0" h="23852" w="76646">
                <a:moveTo>
                  <a:pt x="0" y="1"/>
                </a:moveTo>
                <a:cubicBezTo>
                  <a:pt x="1586" y="1933"/>
                  <a:pt x="3511" y="3626"/>
                  <a:pt x="5631" y="4938"/>
                </a:cubicBezTo>
                <a:cubicBezTo>
                  <a:pt x="8252" y="6557"/>
                  <a:pt x="11261" y="7219"/>
                  <a:pt x="14322" y="7358"/>
                </a:cubicBezTo>
                <a:cubicBezTo>
                  <a:pt x="14626" y="7371"/>
                  <a:pt x="14929" y="7378"/>
                  <a:pt x="15231" y="7378"/>
                </a:cubicBezTo>
                <a:cubicBezTo>
                  <a:pt x="16534" y="7378"/>
                  <a:pt x="17822" y="7254"/>
                  <a:pt x="19113" y="7023"/>
                </a:cubicBezTo>
                <a:cubicBezTo>
                  <a:pt x="20607" y="6756"/>
                  <a:pt x="22115" y="6429"/>
                  <a:pt x="23640" y="6424"/>
                </a:cubicBezTo>
                <a:cubicBezTo>
                  <a:pt x="23668" y="6423"/>
                  <a:pt x="23696" y="6423"/>
                  <a:pt x="23724" y="6423"/>
                </a:cubicBezTo>
                <a:cubicBezTo>
                  <a:pt x="24359" y="6423"/>
                  <a:pt x="25046" y="6472"/>
                  <a:pt x="25614" y="6771"/>
                </a:cubicBezTo>
                <a:cubicBezTo>
                  <a:pt x="26281" y="7119"/>
                  <a:pt x="26765" y="7749"/>
                  <a:pt x="27273" y="8288"/>
                </a:cubicBezTo>
                <a:cubicBezTo>
                  <a:pt x="28477" y="9558"/>
                  <a:pt x="30196" y="9981"/>
                  <a:pt x="31641" y="10901"/>
                </a:cubicBezTo>
                <a:cubicBezTo>
                  <a:pt x="32449" y="11419"/>
                  <a:pt x="33177" y="12077"/>
                  <a:pt x="33917" y="12680"/>
                </a:cubicBezTo>
                <a:cubicBezTo>
                  <a:pt x="34629" y="13260"/>
                  <a:pt x="35337" y="13842"/>
                  <a:pt x="36033" y="14438"/>
                </a:cubicBezTo>
                <a:cubicBezTo>
                  <a:pt x="37458" y="15657"/>
                  <a:pt x="38799" y="16946"/>
                  <a:pt x="40127" y="18269"/>
                </a:cubicBezTo>
                <a:cubicBezTo>
                  <a:pt x="42533" y="20667"/>
                  <a:pt x="45703" y="22016"/>
                  <a:pt x="48913" y="22961"/>
                </a:cubicBezTo>
                <a:cubicBezTo>
                  <a:pt x="49660" y="23180"/>
                  <a:pt x="50431" y="23384"/>
                  <a:pt x="51215" y="23384"/>
                </a:cubicBezTo>
                <a:cubicBezTo>
                  <a:pt x="51218" y="23384"/>
                  <a:pt x="51220" y="23384"/>
                  <a:pt x="51223" y="23384"/>
                </a:cubicBezTo>
                <a:cubicBezTo>
                  <a:pt x="52014" y="23381"/>
                  <a:pt x="52782" y="23160"/>
                  <a:pt x="53514" y="22873"/>
                </a:cubicBezTo>
                <a:cubicBezTo>
                  <a:pt x="54368" y="22538"/>
                  <a:pt x="55210" y="22104"/>
                  <a:pt x="56129" y="21972"/>
                </a:cubicBezTo>
                <a:cubicBezTo>
                  <a:pt x="56294" y="21948"/>
                  <a:pt x="56458" y="21937"/>
                  <a:pt x="56619" y="21937"/>
                </a:cubicBezTo>
                <a:cubicBezTo>
                  <a:pt x="57344" y="21937"/>
                  <a:pt x="58027" y="22165"/>
                  <a:pt x="58692" y="22483"/>
                </a:cubicBezTo>
                <a:cubicBezTo>
                  <a:pt x="59465" y="22851"/>
                  <a:pt x="60202" y="23297"/>
                  <a:pt x="61039" y="23503"/>
                </a:cubicBezTo>
                <a:cubicBezTo>
                  <a:pt x="61925" y="23721"/>
                  <a:pt x="62858" y="23785"/>
                  <a:pt x="63766" y="23823"/>
                </a:cubicBezTo>
                <a:cubicBezTo>
                  <a:pt x="64220" y="23841"/>
                  <a:pt x="64674" y="23852"/>
                  <a:pt x="65127" y="23852"/>
                </a:cubicBezTo>
                <a:cubicBezTo>
                  <a:pt x="66497" y="23852"/>
                  <a:pt x="67864" y="23755"/>
                  <a:pt x="69216" y="23480"/>
                </a:cubicBezTo>
                <a:cubicBezTo>
                  <a:pt x="70987" y="23118"/>
                  <a:pt x="72615" y="22433"/>
                  <a:pt x="74281" y="21747"/>
                </a:cubicBezTo>
                <a:cubicBezTo>
                  <a:pt x="75068" y="21423"/>
                  <a:pt x="75873" y="21140"/>
                  <a:pt x="76646" y="20784"/>
                </a:cubicBezTo>
                <a:lnTo>
                  <a:pt x="76646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 flipH="1" rot="10800000">
            <a:off x="4228400" y="4459104"/>
            <a:ext cx="3047663" cy="684401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20"/>
          <p:cNvGrpSpPr/>
          <p:nvPr/>
        </p:nvGrpSpPr>
        <p:grpSpPr>
          <a:xfrm>
            <a:off x="559904" y="4467256"/>
            <a:ext cx="310375" cy="282471"/>
            <a:chOff x="543357" y="4571475"/>
            <a:chExt cx="132758" cy="120823"/>
          </a:xfrm>
        </p:grpSpPr>
        <p:sp>
          <p:nvSpPr>
            <p:cNvPr id="368" name="Google Shape;368;p20"/>
            <p:cNvSpPr/>
            <p:nvPr/>
          </p:nvSpPr>
          <p:spPr>
            <a:xfrm>
              <a:off x="543357" y="4681367"/>
              <a:ext cx="7915" cy="10931"/>
            </a:xfrm>
            <a:custGeom>
              <a:rect b="b" l="l" r="r" t="t"/>
              <a:pathLst>
                <a:path extrusionOk="0" h="261" w="189">
                  <a:moveTo>
                    <a:pt x="115" y="1"/>
                  </a:moveTo>
                  <a:cubicBezTo>
                    <a:pt x="114" y="1"/>
                    <a:pt x="113" y="1"/>
                    <a:pt x="112" y="1"/>
                  </a:cubicBezTo>
                  <a:lnTo>
                    <a:pt x="94" y="1"/>
                  </a:lnTo>
                  <a:cubicBezTo>
                    <a:pt x="84" y="1"/>
                    <a:pt x="74" y="5"/>
                    <a:pt x="66" y="6"/>
                  </a:cubicBezTo>
                  <a:cubicBezTo>
                    <a:pt x="47" y="9"/>
                    <a:pt x="32" y="22"/>
                    <a:pt x="21" y="39"/>
                  </a:cubicBezTo>
                  <a:cubicBezTo>
                    <a:pt x="17" y="45"/>
                    <a:pt x="13" y="54"/>
                    <a:pt x="10" y="60"/>
                  </a:cubicBezTo>
                  <a:lnTo>
                    <a:pt x="10" y="62"/>
                  </a:lnTo>
                  <a:cubicBezTo>
                    <a:pt x="7" y="66"/>
                    <a:pt x="5" y="82"/>
                    <a:pt x="3" y="86"/>
                  </a:cubicBezTo>
                  <a:lnTo>
                    <a:pt x="3" y="87"/>
                  </a:lnTo>
                  <a:cubicBezTo>
                    <a:pt x="3" y="90"/>
                    <a:pt x="0" y="109"/>
                    <a:pt x="0" y="113"/>
                  </a:cubicBezTo>
                  <a:lnTo>
                    <a:pt x="0" y="115"/>
                  </a:lnTo>
                  <a:lnTo>
                    <a:pt x="0" y="116"/>
                  </a:lnTo>
                  <a:cubicBezTo>
                    <a:pt x="0" y="121"/>
                    <a:pt x="3" y="136"/>
                    <a:pt x="5" y="142"/>
                  </a:cubicBezTo>
                  <a:lnTo>
                    <a:pt x="5" y="143"/>
                  </a:lnTo>
                  <a:cubicBezTo>
                    <a:pt x="7" y="154"/>
                    <a:pt x="11" y="165"/>
                    <a:pt x="17" y="174"/>
                  </a:cubicBezTo>
                  <a:cubicBezTo>
                    <a:pt x="21" y="184"/>
                    <a:pt x="28" y="195"/>
                    <a:pt x="34" y="203"/>
                  </a:cubicBezTo>
                  <a:cubicBezTo>
                    <a:pt x="44" y="212"/>
                    <a:pt x="53" y="222"/>
                    <a:pt x="61" y="231"/>
                  </a:cubicBezTo>
                  <a:cubicBezTo>
                    <a:pt x="68" y="237"/>
                    <a:pt x="74" y="243"/>
                    <a:pt x="80" y="249"/>
                  </a:cubicBezTo>
                  <a:cubicBezTo>
                    <a:pt x="89" y="256"/>
                    <a:pt x="98" y="258"/>
                    <a:pt x="108" y="258"/>
                  </a:cubicBezTo>
                  <a:cubicBezTo>
                    <a:pt x="111" y="260"/>
                    <a:pt x="114" y="260"/>
                    <a:pt x="117" y="260"/>
                  </a:cubicBezTo>
                  <a:cubicBezTo>
                    <a:pt x="124" y="260"/>
                    <a:pt x="130" y="258"/>
                    <a:pt x="136" y="256"/>
                  </a:cubicBezTo>
                  <a:cubicBezTo>
                    <a:pt x="147" y="252"/>
                    <a:pt x="155" y="245"/>
                    <a:pt x="160" y="237"/>
                  </a:cubicBezTo>
                  <a:cubicBezTo>
                    <a:pt x="169" y="228"/>
                    <a:pt x="174" y="219"/>
                    <a:pt x="177" y="208"/>
                  </a:cubicBezTo>
                  <a:cubicBezTo>
                    <a:pt x="178" y="199"/>
                    <a:pt x="182" y="191"/>
                    <a:pt x="183" y="184"/>
                  </a:cubicBezTo>
                  <a:cubicBezTo>
                    <a:pt x="189" y="167"/>
                    <a:pt x="188" y="150"/>
                    <a:pt x="183" y="131"/>
                  </a:cubicBezTo>
                  <a:cubicBezTo>
                    <a:pt x="181" y="124"/>
                    <a:pt x="179" y="116"/>
                    <a:pt x="175" y="109"/>
                  </a:cubicBezTo>
                  <a:cubicBezTo>
                    <a:pt x="177" y="102"/>
                    <a:pt x="179" y="96"/>
                    <a:pt x="179" y="87"/>
                  </a:cubicBezTo>
                  <a:cubicBezTo>
                    <a:pt x="177" y="79"/>
                    <a:pt x="177" y="73"/>
                    <a:pt x="175" y="63"/>
                  </a:cubicBezTo>
                  <a:cubicBezTo>
                    <a:pt x="173" y="50"/>
                    <a:pt x="167" y="36"/>
                    <a:pt x="156" y="25"/>
                  </a:cubicBezTo>
                  <a:lnTo>
                    <a:pt x="143" y="12"/>
                  </a:lnTo>
                  <a:cubicBezTo>
                    <a:pt x="134" y="5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79918" y="4643340"/>
              <a:ext cx="25463" cy="23034"/>
            </a:xfrm>
            <a:custGeom>
              <a:rect b="b" l="l" r="r" t="t"/>
              <a:pathLst>
                <a:path extrusionOk="0" h="550" w="608">
                  <a:moveTo>
                    <a:pt x="368" y="0"/>
                  </a:moveTo>
                  <a:cubicBezTo>
                    <a:pt x="330" y="0"/>
                    <a:pt x="293" y="9"/>
                    <a:pt x="259" y="24"/>
                  </a:cubicBezTo>
                  <a:cubicBezTo>
                    <a:pt x="232" y="30"/>
                    <a:pt x="209" y="42"/>
                    <a:pt x="186" y="60"/>
                  </a:cubicBezTo>
                  <a:cubicBezTo>
                    <a:pt x="150" y="80"/>
                    <a:pt x="117" y="106"/>
                    <a:pt x="90" y="140"/>
                  </a:cubicBezTo>
                  <a:cubicBezTo>
                    <a:pt x="75" y="162"/>
                    <a:pt x="60" y="182"/>
                    <a:pt x="44" y="204"/>
                  </a:cubicBezTo>
                  <a:cubicBezTo>
                    <a:pt x="34" y="226"/>
                    <a:pt x="26" y="249"/>
                    <a:pt x="15" y="270"/>
                  </a:cubicBezTo>
                  <a:cubicBezTo>
                    <a:pt x="3" y="301"/>
                    <a:pt x="0" y="334"/>
                    <a:pt x="9" y="366"/>
                  </a:cubicBezTo>
                  <a:cubicBezTo>
                    <a:pt x="9" y="399"/>
                    <a:pt x="19" y="426"/>
                    <a:pt x="41" y="452"/>
                  </a:cubicBezTo>
                  <a:cubicBezTo>
                    <a:pt x="42" y="455"/>
                    <a:pt x="47" y="457"/>
                    <a:pt x="49" y="461"/>
                  </a:cubicBezTo>
                  <a:lnTo>
                    <a:pt x="57" y="470"/>
                  </a:lnTo>
                  <a:cubicBezTo>
                    <a:pt x="60" y="472"/>
                    <a:pt x="61" y="474"/>
                    <a:pt x="61" y="475"/>
                  </a:cubicBezTo>
                  <a:cubicBezTo>
                    <a:pt x="82" y="502"/>
                    <a:pt x="105" y="521"/>
                    <a:pt x="137" y="529"/>
                  </a:cubicBezTo>
                  <a:cubicBezTo>
                    <a:pt x="148" y="536"/>
                    <a:pt x="158" y="540"/>
                    <a:pt x="169" y="541"/>
                  </a:cubicBezTo>
                  <a:lnTo>
                    <a:pt x="171" y="541"/>
                  </a:lnTo>
                  <a:cubicBezTo>
                    <a:pt x="173" y="541"/>
                    <a:pt x="175" y="543"/>
                    <a:pt x="177" y="543"/>
                  </a:cubicBezTo>
                  <a:cubicBezTo>
                    <a:pt x="196" y="547"/>
                    <a:pt x="215" y="550"/>
                    <a:pt x="235" y="550"/>
                  </a:cubicBezTo>
                  <a:cubicBezTo>
                    <a:pt x="266" y="550"/>
                    <a:pt x="297" y="544"/>
                    <a:pt x="326" y="536"/>
                  </a:cubicBezTo>
                  <a:lnTo>
                    <a:pt x="326" y="536"/>
                  </a:lnTo>
                  <a:cubicBezTo>
                    <a:pt x="324" y="537"/>
                    <a:pt x="320" y="537"/>
                    <a:pt x="319" y="540"/>
                  </a:cubicBezTo>
                  <a:cubicBezTo>
                    <a:pt x="322" y="537"/>
                    <a:pt x="327" y="536"/>
                    <a:pt x="331" y="536"/>
                  </a:cubicBezTo>
                  <a:cubicBezTo>
                    <a:pt x="335" y="535"/>
                    <a:pt x="341" y="533"/>
                    <a:pt x="347" y="531"/>
                  </a:cubicBezTo>
                  <a:cubicBezTo>
                    <a:pt x="349" y="531"/>
                    <a:pt x="349" y="531"/>
                    <a:pt x="352" y="529"/>
                  </a:cubicBezTo>
                  <a:lnTo>
                    <a:pt x="353" y="529"/>
                  </a:lnTo>
                  <a:cubicBezTo>
                    <a:pt x="373" y="521"/>
                    <a:pt x="395" y="514"/>
                    <a:pt x="415" y="506"/>
                  </a:cubicBezTo>
                  <a:cubicBezTo>
                    <a:pt x="448" y="490"/>
                    <a:pt x="478" y="470"/>
                    <a:pt x="502" y="445"/>
                  </a:cubicBezTo>
                  <a:cubicBezTo>
                    <a:pt x="521" y="432"/>
                    <a:pt x="536" y="414"/>
                    <a:pt x="548" y="394"/>
                  </a:cubicBezTo>
                  <a:cubicBezTo>
                    <a:pt x="568" y="371"/>
                    <a:pt x="583" y="341"/>
                    <a:pt x="591" y="311"/>
                  </a:cubicBezTo>
                  <a:cubicBezTo>
                    <a:pt x="593" y="303"/>
                    <a:pt x="597" y="292"/>
                    <a:pt x="598" y="284"/>
                  </a:cubicBezTo>
                  <a:lnTo>
                    <a:pt x="598" y="284"/>
                  </a:lnTo>
                  <a:cubicBezTo>
                    <a:pt x="589" y="305"/>
                    <a:pt x="579" y="327"/>
                    <a:pt x="570" y="350"/>
                  </a:cubicBezTo>
                  <a:cubicBezTo>
                    <a:pt x="571" y="338"/>
                    <a:pt x="577" y="327"/>
                    <a:pt x="582" y="316"/>
                  </a:cubicBezTo>
                  <a:cubicBezTo>
                    <a:pt x="598" y="285"/>
                    <a:pt x="608" y="251"/>
                    <a:pt x="608" y="216"/>
                  </a:cubicBezTo>
                  <a:cubicBezTo>
                    <a:pt x="605" y="196"/>
                    <a:pt x="602" y="175"/>
                    <a:pt x="598" y="152"/>
                  </a:cubicBezTo>
                  <a:lnTo>
                    <a:pt x="598" y="151"/>
                  </a:lnTo>
                  <a:cubicBezTo>
                    <a:pt x="597" y="148"/>
                    <a:pt x="596" y="147"/>
                    <a:pt x="596" y="143"/>
                  </a:cubicBezTo>
                  <a:cubicBezTo>
                    <a:pt x="589" y="122"/>
                    <a:pt x="581" y="103"/>
                    <a:pt x="567" y="87"/>
                  </a:cubicBezTo>
                  <a:cubicBezTo>
                    <a:pt x="551" y="74"/>
                    <a:pt x="536" y="60"/>
                    <a:pt x="521" y="45"/>
                  </a:cubicBezTo>
                  <a:cubicBezTo>
                    <a:pt x="520" y="45"/>
                    <a:pt x="520" y="42"/>
                    <a:pt x="517" y="42"/>
                  </a:cubicBezTo>
                  <a:cubicBezTo>
                    <a:pt x="516" y="42"/>
                    <a:pt x="514" y="41"/>
                    <a:pt x="513" y="41"/>
                  </a:cubicBezTo>
                  <a:cubicBezTo>
                    <a:pt x="487" y="28"/>
                    <a:pt x="460" y="14"/>
                    <a:pt x="434" y="7"/>
                  </a:cubicBezTo>
                  <a:cubicBezTo>
                    <a:pt x="413" y="6"/>
                    <a:pt x="391" y="2"/>
                    <a:pt x="36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567773" y="4571475"/>
              <a:ext cx="47283" cy="38697"/>
            </a:xfrm>
            <a:custGeom>
              <a:rect b="b" l="l" r="r" t="t"/>
              <a:pathLst>
                <a:path extrusionOk="0" h="924" w="1129">
                  <a:moveTo>
                    <a:pt x="713" y="1"/>
                  </a:moveTo>
                  <a:cubicBezTo>
                    <a:pt x="702" y="1"/>
                    <a:pt x="691" y="1"/>
                    <a:pt x="681" y="2"/>
                  </a:cubicBezTo>
                  <a:cubicBezTo>
                    <a:pt x="604" y="3"/>
                    <a:pt x="529" y="19"/>
                    <a:pt x="460" y="49"/>
                  </a:cubicBezTo>
                  <a:cubicBezTo>
                    <a:pt x="384" y="71"/>
                    <a:pt x="315" y="106"/>
                    <a:pt x="250" y="156"/>
                  </a:cubicBezTo>
                  <a:cubicBezTo>
                    <a:pt x="189" y="197"/>
                    <a:pt x="139" y="247"/>
                    <a:pt x="101" y="309"/>
                  </a:cubicBezTo>
                  <a:cubicBezTo>
                    <a:pt x="59" y="360"/>
                    <a:pt x="27" y="416"/>
                    <a:pt x="13" y="483"/>
                  </a:cubicBezTo>
                  <a:cubicBezTo>
                    <a:pt x="10" y="522"/>
                    <a:pt x="6" y="561"/>
                    <a:pt x="0" y="599"/>
                  </a:cubicBezTo>
                  <a:cubicBezTo>
                    <a:pt x="7" y="679"/>
                    <a:pt x="38" y="749"/>
                    <a:pt x="95" y="806"/>
                  </a:cubicBezTo>
                  <a:cubicBezTo>
                    <a:pt x="128" y="827"/>
                    <a:pt x="160" y="849"/>
                    <a:pt x="193" y="873"/>
                  </a:cubicBezTo>
                  <a:cubicBezTo>
                    <a:pt x="263" y="906"/>
                    <a:pt x="338" y="923"/>
                    <a:pt x="416" y="923"/>
                  </a:cubicBezTo>
                  <a:cubicBezTo>
                    <a:pt x="426" y="923"/>
                    <a:pt x="437" y="923"/>
                    <a:pt x="448" y="922"/>
                  </a:cubicBezTo>
                  <a:cubicBezTo>
                    <a:pt x="524" y="919"/>
                    <a:pt x="600" y="904"/>
                    <a:pt x="669" y="875"/>
                  </a:cubicBezTo>
                  <a:cubicBezTo>
                    <a:pt x="745" y="853"/>
                    <a:pt x="814" y="816"/>
                    <a:pt x="879" y="768"/>
                  </a:cubicBezTo>
                  <a:cubicBezTo>
                    <a:pt x="940" y="727"/>
                    <a:pt x="990" y="677"/>
                    <a:pt x="1028" y="613"/>
                  </a:cubicBezTo>
                  <a:cubicBezTo>
                    <a:pt x="1070" y="564"/>
                    <a:pt x="1100" y="507"/>
                    <a:pt x="1116" y="441"/>
                  </a:cubicBezTo>
                  <a:cubicBezTo>
                    <a:pt x="1119" y="402"/>
                    <a:pt x="1123" y="362"/>
                    <a:pt x="1128" y="324"/>
                  </a:cubicBezTo>
                  <a:cubicBezTo>
                    <a:pt x="1123" y="240"/>
                    <a:pt x="1090" y="172"/>
                    <a:pt x="1033" y="117"/>
                  </a:cubicBezTo>
                  <a:lnTo>
                    <a:pt x="936" y="50"/>
                  </a:lnTo>
                  <a:cubicBezTo>
                    <a:pt x="864" y="18"/>
                    <a:pt x="790" y="1"/>
                    <a:pt x="71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662797" y="4589483"/>
              <a:ext cx="13318" cy="7873"/>
            </a:xfrm>
            <a:custGeom>
              <a:rect b="b" l="l" r="r" t="t"/>
              <a:pathLst>
                <a:path extrusionOk="0" h="188" w="318">
                  <a:moveTo>
                    <a:pt x="182" y="0"/>
                  </a:moveTo>
                  <a:cubicBezTo>
                    <a:pt x="81" y="0"/>
                    <a:pt x="1" y="187"/>
                    <a:pt x="136" y="187"/>
                  </a:cubicBezTo>
                  <a:cubicBezTo>
                    <a:pt x="239" y="187"/>
                    <a:pt x="318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0"/>
          <p:cNvGrpSpPr/>
          <p:nvPr/>
        </p:nvGrpSpPr>
        <p:grpSpPr>
          <a:xfrm>
            <a:off x="8071416" y="366644"/>
            <a:ext cx="517311" cy="543990"/>
            <a:chOff x="2926048" y="4542746"/>
            <a:chExt cx="319960" cy="336461"/>
          </a:xfrm>
        </p:grpSpPr>
        <p:sp>
          <p:nvSpPr>
            <p:cNvPr id="373" name="Google Shape;373;p20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0"/>
          <p:cNvGrpSpPr/>
          <p:nvPr/>
        </p:nvGrpSpPr>
        <p:grpSpPr>
          <a:xfrm>
            <a:off x="6311366" y="4192854"/>
            <a:ext cx="757355" cy="120826"/>
            <a:chOff x="1572587" y="2481348"/>
            <a:chExt cx="432280" cy="68976"/>
          </a:xfrm>
        </p:grpSpPr>
        <p:sp>
          <p:nvSpPr>
            <p:cNvPr id="388" name="Google Shape;388;p20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559911" y="340798"/>
            <a:ext cx="310378" cy="388378"/>
            <a:chOff x="3920937" y="2993494"/>
            <a:chExt cx="160943" cy="201399"/>
          </a:xfrm>
        </p:grpSpPr>
        <p:sp>
          <p:nvSpPr>
            <p:cNvPr id="400" name="Google Shape;400;p20"/>
            <p:cNvSpPr/>
            <p:nvPr/>
          </p:nvSpPr>
          <p:spPr>
            <a:xfrm>
              <a:off x="4051517" y="3177345"/>
              <a:ext cx="9967" cy="17548"/>
            </a:xfrm>
            <a:custGeom>
              <a:rect b="b" l="l" r="r" t="t"/>
              <a:pathLst>
                <a:path extrusionOk="0" h="419" w="238">
                  <a:moveTo>
                    <a:pt x="167" y="1"/>
                  </a:moveTo>
                  <a:cubicBezTo>
                    <a:pt x="153" y="1"/>
                    <a:pt x="137" y="6"/>
                    <a:pt x="128" y="15"/>
                  </a:cubicBezTo>
                  <a:cubicBezTo>
                    <a:pt x="110" y="31"/>
                    <a:pt x="95" y="49"/>
                    <a:pt x="80" y="66"/>
                  </a:cubicBezTo>
                  <a:cubicBezTo>
                    <a:pt x="62" y="87"/>
                    <a:pt x="52" y="111"/>
                    <a:pt x="42" y="137"/>
                  </a:cubicBezTo>
                  <a:cubicBezTo>
                    <a:pt x="33" y="161"/>
                    <a:pt x="25" y="188"/>
                    <a:pt x="18" y="214"/>
                  </a:cubicBezTo>
                  <a:cubicBezTo>
                    <a:pt x="14" y="222"/>
                    <a:pt x="12" y="233"/>
                    <a:pt x="11" y="241"/>
                  </a:cubicBezTo>
                  <a:cubicBezTo>
                    <a:pt x="0" y="289"/>
                    <a:pt x="6" y="341"/>
                    <a:pt x="34" y="382"/>
                  </a:cubicBezTo>
                  <a:cubicBezTo>
                    <a:pt x="45" y="397"/>
                    <a:pt x="58" y="408"/>
                    <a:pt x="75" y="415"/>
                  </a:cubicBezTo>
                  <a:cubicBezTo>
                    <a:pt x="82" y="418"/>
                    <a:pt x="90" y="419"/>
                    <a:pt x="97" y="419"/>
                  </a:cubicBezTo>
                  <a:cubicBezTo>
                    <a:pt x="106" y="419"/>
                    <a:pt x="114" y="417"/>
                    <a:pt x="123" y="415"/>
                  </a:cubicBezTo>
                  <a:cubicBezTo>
                    <a:pt x="133" y="409"/>
                    <a:pt x="138" y="405"/>
                    <a:pt x="148" y="401"/>
                  </a:cubicBezTo>
                  <a:cubicBezTo>
                    <a:pt x="163" y="388"/>
                    <a:pt x="172" y="371"/>
                    <a:pt x="182" y="354"/>
                  </a:cubicBezTo>
                  <a:cubicBezTo>
                    <a:pt x="189" y="336"/>
                    <a:pt x="190" y="327"/>
                    <a:pt x="191" y="310"/>
                  </a:cubicBezTo>
                  <a:cubicBezTo>
                    <a:pt x="194" y="301"/>
                    <a:pt x="194" y="293"/>
                    <a:pt x="195" y="282"/>
                  </a:cubicBezTo>
                  <a:cubicBezTo>
                    <a:pt x="198" y="266"/>
                    <a:pt x="202" y="248"/>
                    <a:pt x="206" y="232"/>
                  </a:cubicBezTo>
                  <a:cubicBezTo>
                    <a:pt x="212" y="218"/>
                    <a:pt x="217" y="205"/>
                    <a:pt x="218" y="191"/>
                  </a:cubicBezTo>
                  <a:cubicBezTo>
                    <a:pt x="221" y="179"/>
                    <a:pt x="224" y="167"/>
                    <a:pt x="227" y="154"/>
                  </a:cubicBezTo>
                  <a:cubicBezTo>
                    <a:pt x="227" y="153"/>
                    <a:pt x="227" y="152"/>
                    <a:pt x="229" y="152"/>
                  </a:cubicBezTo>
                  <a:cubicBezTo>
                    <a:pt x="235" y="131"/>
                    <a:pt x="237" y="111"/>
                    <a:pt x="236" y="87"/>
                  </a:cubicBezTo>
                  <a:cubicBezTo>
                    <a:pt x="235" y="66"/>
                    <a:pt x="229" y="45"/>
                    <a:pt x="216" y="30"/>
                  </a:cubicBezTo>
                  <a:cubicBezTo>
                    <a:pt x="208" y="19"/>
                    <a:pt x="197" y="9"/>
                    <a:pt x="183" y="4"/>
                  </a:cubicBezTo>
                  <a:cubicBezTo>
                    <a:pt x="178" y="2"/>
                    <a:pt x="173" y="1"/>
                    <a:pt x="16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058595" y="3110464"/>
              <a:ext cx="23076" cy="29777"/>
            </a:xfrm>
            <a:custGeom>
              <a:rect b="b" l="l" r="r" t="t"/>
              <a:pathLst>
                <a:path extrusionOk="0" h="711" w="551">
                  <a:moveTo>
                    <a:pt x="537" y="291"/>
                  </a:moveTo>
                  <a:lnTo>
                    <a:pt x="537" y="293"/>
                  </a:lnTo>
                  <a:cubicBezTo>
                    <a:pt x="538" y="294"/>
                    <a:pt x="538" y="295"/>
                    <a:pt x="538" y="295"/>
                  </a:cubicBezTo>
                  <a:lnTo>
                    <a:pt x="538" y="295"/>
                  </a:lnTo>
                  <a:cubicBezTo>
                    <a:pt x="538" y="294"/>
                    <a:pt x="538" y="293"/>
                    <a:pt x="537" y="291"/>
                  </a:cubicBezTo>
                  <a:close/>
                  <a:moveTo>
                    <a:pt x="255" y="0"/>
                  </a:moveTo>
                  <a:cubicBezTo>
                    <a:pt x="240" y="0"/>
                    <a:pt x="223" y="4"/>
                    <a:pt x="200" y="15"/>
                  </a:cubicBezTo>
                  <a:cubicBezTo>
                    <a:pt x="180" y="27"/>
                    <a:pt x="159" y="39"/>
                    <a:pt x="139" y="53"/>
                  </a:cubicBezTo>
                  <a:lnTo>
                    <a:pt x="138" y="54"/>
                  </a:lnTo>
                  <a:lnTo>
                    <a:pt x="135" y="57"/>
                  </a:lnTo>
                  <a:cubicBezTo>
                    <a:pt x="116" y="76"/>
                    <a:pt x="97" y="96"/>
                    <a:pt x="81" y="116"/>
                  </a:cubicBezTo>
                  <a:cubicBezTo>
                    <a:pt x="75" y="122"/>
                    <a:pt x="71" y="127"/>
                    <a:pt x="68" y="131"/>
                  </a:cubicBezTo>
                  <a:cubicBezTo>
                    <a:pt x="67" y="134"/>
                    <a:pt x="67" y="135"/>
                    <a:pt x="64" y="137"/>
                  </a:cubicBezTo>
                  <a:lnTo>
                    <a:pt x="29" y="203"/>
                  </a:lnTo>
                  <a:cubicBezTo>
                    <a:pt x="22" y="229"/>
                    <a:pt x="14" y="256"/>
                    <a:pt x="7" y="281"/>
                  </a:cubicBezTo>
                  <a:cubicBezTo>
                    <a:pt x="6" y="293"/>
                    <a:pt x="1" y="355"/>
                    <a:pt x="1" y="367"/>
                  </a:cubicBezTo>
                  <a:cubicBezTo>
                    <a:pt x="3" y="396"/>
                    <a:pt x="7" y="426"/>
                    <a:pt x="10" y="453"/>
                  </a:cubicBezTo>
                  <a:cubicBezTo>
                    <a:pt x="20" y="477"/>
                    <a:pt x="28" y="503"/>
                    <a:pt x="34" y="529"/>
                  </a:cubicBezTo>
                  <a:cubicBezTo>
                    <a:pt x="36" y="531"/>
                    <a:pt x="70" y="591"/>
                    <a:pt x="71" y="595"/>
                  </a:cubicBezTo>
                  <a:cubicBezTo>
                    <a:pt x="87" y="611"/>
                    <a:pt x="104" y="629"/>
                    <a:pt x="119" y="645"/>
                  </a:cubicBezTo>
                  <a:cubicBezTo>
                    <a:pt x="124" y="649"/>
                    <a:pt x="129" y="651"/>
                    <a:pt x="135" y="653"/>
                  </a:cubicBezTo>
                  <a:cubicBezTo>
                    <a:pt x="136" y="656"/>
                    <a:pt x="138" y="656"/>
                    <a:pt x="139" y="657"/>
                  </a:cubicBezTo>
                  <a:cubicBezTo>
                    <a:pt x="142" y="659"/>
                    <a:pt x="143" y="659"/>
                    <a:pt x="144" y="660"/>
                  </a:cubicBezTo>
                  <a:lnTo>
                    <a:pt x="148" y="664"/>
                  </a:lnTo>
                  <a:cubicBezTo>
                    <a:pt x="175" y="690"/>
                    <a:pt x="207" y="703"/>
                    <a:pt x="243" y="705"/>
                  </a:cubicBezTo>
                  <a:cubicBezTo>
                    <a:pt x="252" y="709"/>
                    <a:pt x="261" y="711"/>
                    <a:pt x="270" y="711"/>
                  </a:cubicBezTo>
                  <a:cubicBezTo>
                    <a:pt x="273" y="711"/>
                    <a:pt x="276" y="711"/>
                    <a:pt x="278" y="710"/>
                  </a:cubicBezTo>
                  <a:cubicBezTo>
                    <a:pt x="315" y="708"/>
                    <a:pt x="349" y="694"/>
                    <a:pt x="380" y="676"/>
                  </a:cubicBezTo>
                  <a:cubicBezTo>
                    <a:pt x="400" y="670"/>
                    <a:pt x="421" y="659"/>
                    <a:pt x="440" y="644"/>
                  </a:cubicBezTo>
                  <a:cubicBezTo>
                    <a:pt x="467" y="622"/>
                    <a:pt x="487" y="595"/>
                    <a:pt x="501" y="564"/>
                  </a:cubicBezTo>
                  <a:cubicBezTo>
                    <a:pt x="521" y="531"/>
                    <a:pt x="532" y="496"/>
                    <a:pt x="540" y="459"/>
                  </a:cubicBezTo>
                  <a:cubicBezTo>
                    <a:pt x="551" y="402"/>
                    <a:pt x="550" y="349"/>
                    <a:pt x="538" y="295"/>
                  </a:cubicBezTo>
                  <a:lnTo>
                    <a:pt x="538" y="295"/>
                  </a:lnTo>
                  <a:cubicBezTo>
                    <a:pt x="542" y="321"/>
                    <a:pt x="544" y="347"/>
                    <a:pt x="547" y="374"/>
                  </a:cubicBezTo>
                  <a:cubicBezTo>
                    <a:pt x="543" y="346"/>
                    <a:pt x="541" y="314"/>
                    <a:pt x="536" y="286"/>
                  </a:cubicBezTo>
                  <a:cubicBezTo>
                    <a:pt x="536" y="283"/>
                    <a:pt x="535" y="281"/>
                    <a:pt x="535" y="278"/>
                  </a:cubicBezTo>
                  <a:cubicBezTo>
                    <a:pt x="529" y="259"/>
                    <a:pt x="516" y="217"/>
                    <a:pt x="509" y="198"/>
                  </a:cubicBezTo>
                  <a:cubicBezTo>
                    <a:pt x="509" y="196"/>
                    <a:pt x="508" y="195"/>
                    <a:pt x="508" y="195"/>
                  </a:cubicBezTo>
                  <a:cubicBezTo>
                    <a:pt x="505" y="191"/>
                    <a:pt x="505" y="190"/>
                    <a:pt x="504" y="186"/>
                  </a:cubicBezTo>
                  <a:cubicBezTo>
                    <a:pt x="494" y="168"/>
                    <a:pt x="475" y="135"/>
                    <a:pt x="463" y="116"/>
                  </a:cubicBezTo>
                  <a:cubicBezTo>
                    <a:pt x="463" y="115"/>
                    <a:pt x="461" y="115"/>
                    <a:pt x="461" y="114"/>
                  </a:cubicBezTo>
                  <a:cubicBezTo>
                    <a:pt x="460" y="111"/>
                    <a:pt x="459" y="108"/>
                    <a:pt x="456" y="107"/>
                  </a:cubicBezTo>
                  <a:cubicBezTo>
                    <a:pt x="448" y="95"/>
                    <a:pt x="434" y="83"/>
                    <a:pt x="426" y="74"/>
                  </a:cubicBezTo>
                  <a:cubicBezTo>
                    <a:pt x="410" y="54"/>
                    <a:pt x="392" y="39"/>
                    <a:pt x="368" y="30"/>
                  </a:cubicBezTo>
                  <a:cubicBezTo>
                    <a:pt x="349" y="15"/>
                    <a:pt x="327" y="7"/>
                    <a:pt x="304" y="7"/>
                  </a:cubicBezTo>
                  <a:cubicBezTo>
                    <a:pt x="284" y="3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981956" y="3128430"/>
              <a:ext cx="17925" cy="17506"/>
            </a:xfrm>
            <a:custGeom>
              <a:rect b="b" l="l" r="r" t="t"/>
              <a:pathLst>
                <a:path extrusionOk="0" h="418" w="428">
                  <a:moveTo>
                    <a:pt x="285" y="1"/>
                  </a:moveTo>
                  <a:lnTo>
                    <a:pt x="235" y="5"/>
                  </a:lnTo>
                  <a:lnTo>
                    <a:pt x="182" y="20"/>
                  </a:lnTo>
                  <a:cubicBezTo>
                    <a:pt x="165" y="29"/>
                    <a:pt x="148" y="39"/>
                    <a:pt x="131" y="48"/>
                  </a:cubicBezTo>
                  <a:cubicBezTo>
                    <a:pt x="116" y="62"/>
                    <a:pt x="99" y="75"/>
                    <a:pt x="83" y="89"/>
                  </a:cubicBezTo>
                  <a:cubicBezTo>
                    <a:pt x="70" y="106"/>
                    <a:pt x="59" y="121"/>
                    <a:pt x="45" y="138"/>
                  </a:cubicBezTo>
                  <a:cubicBezTo>
                    <a:pt x="28" y="162"/>
                    <a:pt x="15" y="189"/>
                    <a:pt x="11" y="218"/>
                  </a:cubicBezTo>
                  <a:cubicBezTo>
                    <a:pt x="5" y="235"/>
                    <a:pt x="2" y="251"/>
                    <a:pt x="5" y="270"/>
                  </a:cubicBezTo>
                  <a:cubicBezTo>
                    <a:pt x="1" y="287"/>
                    <a:pt x="5" y="303"/>
                    <a:pt x="9" y="318"/>
                  </a:cubicBezTo>
                  <a:cubicBezTo>
                    <a:pt x="11" y="334"/>
                    <a:pt x="18" y="348"/>
                    <a:pt x="29" y="360"/>
                  </a:cubicBezTo>
                  <a:cubicBezTo>
                    <a:pt x="36" y="375"/>
                    <a:pt x="47" y="386"/>
                    <a:pt x="62" y="392"/>
                  </a:cubicBezTo>
                  <a:cubicBezTo>
                    <a:pt x="74" y="402"/>
                    <a:pt x="87" y="409"/>
                    <a:pt x="104" y="411"/>
                  </a:cubicBezTo>
                  <a:cubicBezTo>
                    <a:pt x="114" y="416"/>
                    <a:pt x="123" y="417"/>
                    <a:pt x="133" y="417"/>
                  </a:cubicBezTo>
                  <a:cubicBezTo>
                    <a:pt x="139" y="417"/>
                    <a:pt x="145" y="417"/>
                    <a:pt x="151" y="415"/>
                  </a:cubicBezTo>
                  <a:cubicBezTo>
                    <a:pt x="155" y="416"/>
                    <a:pt x="159" y="416"/>
                    <a:pt x="163" y="416"/>
                  </a:cubicBezTo>
                  <a:cubicBezTo>
                    <a:pt x="177" y="416"/>
                    <a:pt x="191" y="413"/>
                    <a:pt x="203" y="407"/>
                  </a:cubicBezTo>
                  <a:cubicBezTo>
                    <a:pt x="212" y="406"/>
                    <a:pt x="219" y="399"/>
                    <a:pt x="230" y="395"/>
                  </a:cubicBezTo>
                  <a:cubicBezTo>
                    <a:pt x="245" y="394"/>
                    <a:pt x="259" y="388"/>
                    <a:pt x="276" y="382"/>
                  </a:cubicBezTo>
                  <a:cubicBezTo>
                    <a:pt x="306" y="368"/>
                    <a:pt x="334" y="350"/>
                    <a:pt x="358" y="325"/>
                  </a:cubicBezTo>
                  <a:cubicBezTo>
                    <a:pt x="381" y="300"/>
                    <a:pt x="400" y="272"/>
                    <a:pt x="413" y="239"/>
                  </a:cubicBezTo>
                  <a:cubicBezTo>
                    <a:pt x="425" y="212"/>
                    <a:pt x="428" y="184"/>
                    <a:pt x="425" y="154"/>
                  </a:cubicBezTo>
                  <a:cubicBezTo>
                    <a:pt x="426" y="148"/>
                    <a:pt x="426" y="146"/>
                    <a:pt x="425" y="142"/>
                  </a:cubicBezTo>
                  <a:cubicBezTo>
                    <a:pt x="421" y="131"/>
                    <a:pt x="418" y="106"/>
                    <a:pt x="409" y="93"/>
                  </a:cubicBezTo>
                  <a:cubicBezTo>
                    <a:pt x="402" y="78"/>
                    <a:pt x="387" y="59"/>
                    <a:pt x="379" y="48"/>
                  </a:cubicBezTo>
                  <a:cubicBezTo>
                    <a:pt x="377" y="45"/>
                    <a:pt x="373" y="41"/>
                    <a:pt x="371" y="39"/>
                  </a:cubicBezTo>
                  <a:cubicBezTo>
                    <a:pt x="357" y="29"/>
                    <a:pt x="345" y="21"/>
                    <a:pt x="331" y="13"/>
                  </a:cubicBezTo>
                  <a:cubicBezTo>
                    <a:pt x="316" y="10"/>
                    <a:pt x="300" y="6"/>
                    <a:pt x="2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920937" y="3168634"/>
              <a:ext cx="32164" cy="25882"/>
            </a:xfrm>
            <a:custGeom>
              <a:rect b="b" l="l" r="r" t="t"/>
              <a:pathLst>
                <a:path extrusionOk="0" h="618" w="768">
                  <a:moveTo>
                    <a:pt x="495" y="0"/>
                  </a:moveTo>
                  <a:cubicBezTo>
                    <a:pt x="312" y="0"/>
                    <a:pt x="120" y="125"/>
                    <a:pt x="56" y="301"/>
                  </a:cubicBezTo>
                  <a:cubicBezTo>
                    <a:pt x="0" y="463"/>
                    <a:pt x="99" y="617"/>
                    <a:pt x="273" y="617"/>
                  </a:cubicBezTo>
                  <a:cubicBezTo>
                    <a:pt x="456" y="617"/>
                    <a:pt x="650" y="491"/>
                    <a:pt x="712" y="315"/>
                  </a:cubicBezTo>
                  <a:cubicBezTo>
                    <a:pt x="768" y="156"/>
                    <a:pt x="670" y="0"/>
                    <a:pt x="49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4004947" y="3012591"/>
              <a:ext cx="31619" cy="37189"/>
            </a:xfrm>
            <a:custGeom>
              <a:rect b="b" l="l" r="r" t="t"/>
              <a:pathLst>
                <a:path extrusionOk="0" h="888" w="755">
                  <a:moveTo>
                    <a:pt x="483" y="0"/>
                  </a:moveTo>
                  <a:cubicBezTo>
                    <a:pt x="464" y="0"/>
                    <a:pt x="444" y="2"/>
                    <a:pt x="425" y="7"/>
                  </a:cubicBezTo>
                  <a:lnTo>
                    <a:pt x="421" y="7"/>
                  </a:lnTo>
                  <a:cubicBezTo>
                    <a:pt x="419" y="7"/>
                    <a:pt x="418" y="8"/>
                    <a:pt x="414" y="8"/>
                  </a:cubicBezTo>
                  <a:cubicBezTo>
                    <a:pt x="381" y="19"/>
                    <a:pt x="352" y="31"/>
                    <a:pt x="319" y="41"/>
                  </a:cubicBezTo>
                  <a:cubicBezTo>
                    <a:pt x="289" y="60"/>
                    <a:pt x="258" y="80"/>
                    <a:pt x="228" y="99"/>
                  </a:cubicBezTo>
                  <a:cubicBezTo>
                    <a:pt x="201" y="126"/>
                    <a:pt x="174" y="152"/>
                    <a:pt x="144" y="180"/>
                  </a:cubicBezTo>
                  <a:cubicBezTo>
                    <a:pt x="102" y="228"/>
                    <a:pt x="72" y="282"/>
                    <a:pt x="52" y="340"/>
                  </a:cubicBezTo>
                  <a:cubicBezTo>
                    <a:pt x="33" y="377"/>
                    <a:pt x="21" y="415"/>
                    <a:pt x="15" y="454"/>
                  </a:cubicBezTo>
                  <a:cubicBezTo>
                    <a:pt x="5" y="489"/>
                    <a:pt x="1" y="527"/>
                    <a:pt x="6" y="564"/>
                  </a:cubicBezTo>
                  <a:cubicBezTo>
                    <a:pt x="2" y="600"/>
                    <a:pt x="6" y="634"/>
                    <a:pt x="20" y="665"/>
                  </a:cubicBezTo>
                  <a:cubicBezTo>
                    <a:pt x="28" y="713"/>
                    <a:pt x="47" y="756"/>
                    <a:pt x="81" y="793"/>
                  </a:cubicBezTo>
                  <a:cubicBezTo>
                    <a:pt x="82" y="794"/>
                    <a:pt x="83" y="798"/>
                    <a:pt x="86" y="800"/>
                  </a:cubicBezTo>
                  <a:cubicBezTo>
                    <a:pt x="116" y="839"/>
                    <a:pt x="155" y="862"/>
                    <a:pt x="201" y="870"/>
                  </a:cubicBezTo>
                  <a:cubicBezTo>
                    <a:pt x="228" y="882"/>
                    <a:pt x="256" y="888"/>
                    <a:pt x="285" y="888"/>
                  </a:cubicBezTo>
                  <a:cubicBezTo>
                    <a:pt x="302" y="888"/>
                    <a:pt x="320" y="886"/>
                    <a:pt x="338" y="881"/>
                  </a:cubicBezTo>
                  <a:lnTo>
                    <a:pt x="339" y="881"/>
                  </a:lnTo>
                  <a:cubicBezTo>
                    <a:pt x="372" y="870"/>
                    <a:pt x="402" y="859"/>
                    <a:pt x="434" y="848"/>
                  </a:cubicBezTo>
                  <a:cubicBezTo>
                    <a:pt x="466" y="828"/>
                    <a:pt x="495" y="811"/>
                    <a:pt x="527" y="790"/>
                  </a:cubicBezTo>
                  <a:lnTo>
                    <a:pt x="609" y="706"/>
                  </a:lnTo>
                  <a:cubicBezTo>
                    <a:pt x="651" y="657"/>
                    <a:pt x="682" y="604"/>
                    <a:pt x="704" y="543"/>
                  </a:cubicBezTo>
                  <a:cubicBezTo>
                    <a:pt x="724" y="508"/>
                    <a:pt x="737" y="469"/>
                    <a:pt x="739" y="428"/>
                  </a:cubicBezTo>
                  <a:cubicBezTo>
                    <a:pt x="752" y="394"/>
                    <a:pt x="754" y="358"/>
                    <a:pt x="752" y="320"/>
                  </a:cubicBezTo>
                  <a:cubicBezTo>
                    <a:pt x="754" y="285"/>
                    <a:pt x="752" y="251"/>
                    <a:pt x="738" y="217"/>
                  </a:cubicBezTo>
                  <a:cubicBezTo>
                    <a:pt x="730" y="168"/>
                    <a:pt x="710" y="126"/>
                    <a:pt x="677" y="88"/>
                  </a:cubicBezTo>
                  <a:cubicBezTo>
                    <a:pt x="655" y="66"/>
                    <a:pt x="631" y="47"/>
                    <a:pt x="605" y="31"/>
                  </a:cubicBezTo>
                  <a:cubicBezTo>
                    <a:pt x="566" y="11"/>
                    <a:pt x="525" y="0"/>
                    <a:pt x="48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4076436" y="2993494"/>
              <a:ext cx="5444" cy="6701"/>
            </a:xfrm>
            <a:custGeom>
              <a:rect b="b" l="l" r="r" t="t"/>
              <a:pathLst>
                <a:path extrusionOk="0" h="160" w="130">
                  <a:moveTo>
                    <a:pt x="78" y="0"/>
                  </a:moveTo>
                  <a:cubicBezTo>
                    <a:pt x="71" y="0"/>
                    <a:pt x="64" y="0"/>
                    <a:pt x="57" y="2"/>
                  </a:cubicBezTo>
                  <a:cubicBezTo>
                    <a:pt x="48" y="6"/>
                    <a:pt x="35" y="9"/>
                    <a:pt x="27" y="17"/>
                  </a:cubicBezTo>
                  <a:cubicBezTo>
                    <a:pt x="23" y="21"/>
                    <a:pt x="22" y="23"/>
                    <a:pt x="19" y="26"/>
                  </a:cubicBezTo>
                  <a:cubicBezTo>
                    <a:pt x="14" y="32"/>
                    <a:pt x="12" y="40"/>
                    <a:pt x="12" y="46"/>
                  </a:cubicBezTo>
                  <a:cubicBezTo>
                    <a:pt x="8" y="64"/>
                    <a:pt x="7" y="83"/>
                    <a:pt x="3" y="103"/>
                  </a:cubicBezTo>
                  <a:lnTo>
                    <a:pt x="3" y="105"/>
                  </a:lnTo>
                  <a:cubicBezTo>
                    <a:pt x="0" y="114"/>
                    <a:pt x="0" y="122"/>
                    <a:pt x="3" y="131"/>
                  </a:cubicBezTo>
                  <a:cubicBezTo>
                    <a:pt x="7" y="139"/>
                    <a:pt x="12" y="145"/>
                    <a:pt x="19" y="151"/>
                  </a:cubicBezTo>
                  <a:cubicBezTo>
                    <a:pt x="29" y="157"/>
                    <a:pt x="40" y="160"/>
                    <a:pt x="51" y="160"/>
                  </a:cubicBezTo>
                  <a:cubicBezTo>
                    <a:pt x="55" y="160"/>
                    <a:pt x="59" y="160"/>
                    <a:pt x="63" y="159"/>
                  </a:cubicBezTo>
                  <a:cubicBezTo>
                    <a:pt x="71" y="158"/>
                    <a:pt x="80" y="156"/>
                    <a:pt x="88" y="152"/>
                  </a:cubicBezTo>
                  <a:cubicBezTo>
                    <a:pt x="96" y="149"/>
                    <a:pt x="103" y="145"/>
                    <a:pt x="109" y="139"/>
                  </a:cubicBezTo>
                  <a:cubicBezTo>
                    <a:pt x="115" y="132"/>
                    <a:pt x="122" y="125"/>
                    <a:pt x="125" y="116"/>
                  </a:cubicBezTo>
                  <a:cubicBezTo>
                    <a:pt x="129" y="107"/>
                    <a:pt x="129" y="98"/>
                    <a:pt x="128" y="90"/>
                  </a:cubicBezTo>
                  <a:cubicBezTo>
                    <a:pt x="121" y="67"/>
                    <a:pt x="117" y="44"/>
                    <a:pt x="114" y="22"/>
                  </a:cubicBezTo>
                  <a:cubicBezTo>
                    <a:pt x="111" y="17"/>
                    <a:pt x="109" y="13"/>
                    <a:pt x="105" y="10"/>
                  </a:cubicBezTo>
                  <a:cubicBezTo>
                    <a:pt x="102" y="7"/>
                    <a:pt x="96" y="3"/>
                    <a:pt x="90" y="2"/>
                  </a:cubicBezTo>
                  <a:cubicBezTo>
                    <a:pt x="87" y="2"/>
                    <a:pt x="82" y="0"/>
                    <a:pt x="7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0"/>
          <p:cNvSpPr txBox="1"/>
          <p:nvPr>
            <p:ph type="title"/>
          </p:nvPr>
        </p:nvSpPr>
        <p:spPr>
          <a:xfrm>
            <a:off x="715100" y="2316888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07" name="Google Shape;407;p20"/>
          <p:cNvSpPr txBox="1"/>
          <p:nvPr>
            <p:ph hasCustomPrompt="1" idx="2" type="title"/>
          </p:nvPr>
        </p:nvSpPr>
        <p:spPr>
          <a:xfrm>
            <a:off x="2344925" y="1364988"/>
            <a:ext cx="1100700" cy="95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715175" y="3375288"/>
            <a:ext cx="4360200" cy="4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0"/>
          <p:cNvSpPr/>
          <p:nvPr>
            <p:ph idx="3" type="pic"/>
          </p:nvPr>
        </p:nvSpPr>
        <p:spPr>
          <a:xfrm>
            <a:off x="5411300" y="1338750"/>
            <a:ext cx="2557500" cy="2557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 rot="10800000">
            <a:off x="7288424" y="8"/>
            <a:ext cx="1853280" cy="2086793"/>
          </a:xfrm>
          <a:custGeom>
            <a:rect b="b" l="l" r="r" t="t"/>
            <a:pathLst>
              <a:path extrusionOk="0" h="64209" w="57024">
                <a:moveTo>
                  <a:pt x="0" y="0"/>
                </a:moveTo>
                <a:lnTo>
                  <a:pt x="0" y="64208"/>
                </a:lnTo>
                <a:lnTo>
                  <a:pt x="57023" y="64208"/>
                </a:lnTo>
                <a:cubicBezTo>
                  <a:pt x="56839" y="63628"/>
                  <a:pt x="56508" y="63080"/>
                  <a:pt x="56116" y="62606"/>
                </a:cubicBezTo>
                <a:cubicBezTo>
                  <a:pt x="55151" y="61430"/>
                  <a:pt x="53817" y="60503"/>
                  <a:pt x="52422" y="59911"/>
                </a:cubicBezTo>
                <a:cubicBezTo>
                  <a:pt x="51532" y="59531"/>
                  <a:pt x="50567" y="59309"/>
                  <a:pt x="49628" y="59091"/>
                </a:cubicBezTo>
                <a:cubicBezTo>
                  <a:pt x="48464" y="58822"/>
                  <a:pt x="47286" y="58609"/>
                  <a:pt x="46107" y="58420"/>
                </a:cubicBezTo>
                <a:cubicBezTo>
                  <a:pt x="44245" y="58120"/>
                  <a:pt x="42105" y="58231"/>
                  <a:pt x="40423" y="57275"/>
                </a:cubicBezTo>
                <a:cubicBezTo>
                  <a:pt x="38972" y="56451"/>
                  <a:pt x="38091" y="54997"/>
                  <a:pt x="37139" y="53683"/>
                </a:cubicBezTo>
                <a:cubicBezTo>
                  <a:pt x="36237" y="52435"/>
                  <a:pt x="35160" y="51205"/>
                  <a:pt x="33654" y="50706"/>
                </a:cubicBezTo>
                <a:cubicBezTo>
                  <a:pt x="32367" y="50279"/>
                  <a:pt x="31006" y="50183"/>
                  <a:pt x="29643" y="50183"/>
                </a:cubicBezTo>
                <a:cubicBezTo>
                  <a:pt x="28738" y="50183"/>
                  <a:pt x="27833" y="50226"/>
                  <a:pt x="26949" y="50241"/>
                </a:cubicBezTo>
                <a:cubicBezTo>
                  <a:pt x="26752" y="50245"/>
                  <a:pt x="26555" y="50247"/>
                  <a:pt x="26358" y="50247"/>
                </a:cubicBezTo>
                <a:cubicBezTo>
                  <a:pt x="24101" y="50247"/>
                  <a:pt x="21872" y="50019"/>
                  <a:pt x="19628" y="49752"/>
                </a:cubicBezTo>
                <a:cubicBezTo>
                  <a:pt x="18451" y="49612"/>
                  <a:pt x="17273" y="49469"/>
                  <a:pt x="16094" y="49353"/>
                </a:cubicBezTo>
                <a:cubicBezTo>
                  <a:pt x="15074" y="49256"/>
                  <a:pt x="14032" y="49252"/>
                  <a:pt x="13026" y="49047"/>
                </a:cubicBezTo>
                <a:cubicBezTo>
                  <a:pt x="11580" y="48751"/>
                  <a:pt x="10213" y="48066"/>
                  <a:pt x="9355" y="46829"/>
                </a:cubicBezTo>
                <a:cubicBezTo>
                  <a:pt x="8447" y="45517"/>
                  <a:pt x="8191" y="43840"/>
                  <a:pt x="8291" y="42274"/>
                </a:cubicBezTo>
                <a:cubicBezTo>
                  <a:pt x="8427" y="40156"/>
                  <a:pt x="9328" y="38214"/>
                  <a:pt x="10391" y="36409"/>
                </a:cubicBezTo>
                <a:cubicBezTo>
                  <a:pt x="11447" y="34617"/>
                  <a:pt x="12634" y="32909"/>
                  <a:pt x="13639" y="31087"/>
                </a:cubicBezTo>
                <a:cubicBezTo>
                  <a:pt x="15645" y="27454"/>
                  <a:pt x="17184" y="23448"/>
                  <a:pt x="17361" y="19264"/>
                </a:cubicBezTo>
                <a:cubicBezTo>
                  <a:pt x="17447" y="17238"/>
                  <a:pt x="17147" y="15211"/>
                  <a:pt x="16416" y="13316"/>
                </a:cubicBezTo>
                <a:cubicBezTo>
                  <a:pt x="16031" y="12316"/>
                  <a:pt x="15497" y="11391"/>
                  <a:pt x="14935" y="10480"/>
                </a:cubicBezTo>
                <a:cubicBezTo>
                  <a:pt x="14425" y="9655"/>
                  <a:pt x="13890" y="8841"/>
                  <a:pt x="13299" y="8073"/>
                </a:cubicBezTo>
                <a:cubicBezTo>
                  <a:pt x="12172" y="6606"/>
                  <a:pt x="10894" y="5256"/>
                  <a:pt x="9384" y="4183"/>
                </a:cubicBezTo>
                <a:cubicBezTo>
                  <a:pt x="8608" y="3630"/>
                  <a:pt x="7780" y="3149"/>
                  <a:pt x="6916" y="2746"/>
                </a:cubicBezTo>
                <a:cubicBezTo>
                  <a:pt x="5873" y="2260"/>
                  <a:pt x="4773" y="1943"/>
                  <a:pt x="3672" y="1616"/>
                </a:cubicBezTo>
                <a:cubicBezTo>
                  <a:pt x="2696" y="1326"/>
                  <a:pt x="1757" y="1025"/>
                  <a:pt x="874" y="508"/>
                </a:cubicBezTo>
                <a:cubicBezTo>
                  <a:pt x="591" y="342"/>
                  <a:pt x="300" y="164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 rot="10800000">
            <a:off x="8" y="2255937"/>
            <a:ext cx="1481667" cy="2887579"/>
          </a:xfrm>
          <a:custGeom>
            <a:rect b="b" l="l" r="r" t="t"/>
            <a:pathLst>
              <a:path extrusionOk="0" h="51230" w="26287">
                <a:moveTo>
                  <a:pt x="1" y="0"/>
                </a:moveTo>
                <a:cubicBezTo>
                  <a:pt x="299" y="667"/>
                  <a:pt x="653" y="1308"/>
                  <a:pt x="1086" y="1901"/>
                </a:cubicBezTo>
                <a:cubicBezTo>
                  <a:pt x="2045" y="3209"/>
                  <a:pt x="3314" y="4076"/>
                  <a:pt x="4825" y="4636"/>
                </a:cubicBezTo>
                <a:cubicBezTo>
                  <a:pt x="6349" y="5199"/>
                  <a:pt x="7965" y="5497"/>
                  <a:pt x="9454" y="6152"/>
                </a:cubicBezTo>
                <a:cubicBezTo>
                  <a:pt x="10962" y="6815"/>
                  <a:pt x="12479" y="7535"/>
                  <a:pt x="13895" y="8375"/>
                </a:cubicBezTo>
                <a:cubicBezTo>
                  <a:pt x="15313" y="9217"/>
                  <a:pt x="16719" y="10263"/>
                  <a:pt x="17580" y="11703"/>
                </a:cubicBezTo>
                <a:cubicBezTo>
                  <a:pt x="19106" y="14261"/>
                  <a:pt x="18903" y="17485"/>
                  <a:pt x="18132" y="20249"/>
                </a:cubicBezTo>
                <a:cubicBezTo>
                  <a:pt x="17743" y="21649"/>
                  <a:pt x="17187" y="23007"/>
                  <a:pt x="16456" y="24267"/>
                </a:cubicBezTo>
                <a:cubicBezTo>
                  <a:pt x="15651" y="25655"/>
                  <a:pt x="14707" y="26963"/>
                  <a:pt x="13859" y="28325"/>
                </a:cubicBezTo>
                <a:cubicBezTo>
                  <a:pt x="13073" y="29581"/>
                  <a:pt x="12334" y="30887"/>
                  <a:pt x="11840" y="32288"/>
                </a:cubicBezTo>
                <a:cubicBezTo>
                  <a:pt x="11346" y="33691"/>
                  <a:pt x="11144" y="35171"/>
                  <a:pt x="11229" y="36657"/>
                </a:cubicBezTo>
                <a:cubicBezTo>
                  <a:pt x="11401" y="39680"/>
                  <a:pt x="12582" y="42471"/>
                  <a:pt x="14737" y="44606"/>
                </a:cubicBezTo>
                <a:cubicBezTo>
                  <a:pt x="16739" y="46589"/>
                  <a:pt x="19276" y="47942"/>
                  <a:pt x="21792" y="49150"/>
                </a:cubicBezTo>
                <a:cubicBezTo>
                  <a:pt x="23273" y="49862"/>
                  <a:pt x="24762" y="50595"/>
                  <a:pt x="26287" y="51230"/>
                </a:cubicBezTo>
                <a:lnTo>
                  <a:pt x="26287" y="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1"/>
          <p:cNvGrpSpPr/>
          <p:nvPr/>
        </p:nvGrpSpPr>
        <p:grpSpPr>
          <a:xfrm>
            <a:off x="402214" y="353606"/>
            <a:ext cx="625764" cy="429763"/>
            <a:chOff x="176534" y="2350223"/>
            <a:chExt cx="440028" cy="302203"/>
          </a:xfrm>
        </p:grpSpPr>
        <p:sp>
          <p:nvSpPr>
            <p:cNvPr id="415" name="Google Shape;415;p21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>
            <a:off x="8116025" y="4608510"/>
            <a:ext cx="625741" cy="302100"/>
            <a:chOff x="4271720" y="4639781"/>
            <a:chExt cx="283064" cy="136653"/>
          </a:xfrm>
        </p:grpSpPr>
        <p:sp>
          <p:nvSpPr>
            <p:cNvPr id="428" name="Google Shape;428;p21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>
            <a:off x="402225" y="2962589"/>
            <a:ext cx="245372" cy="343916"/>
            <a:chOff x="105800" y="3802189"/>
            <a:chExt cx="245372" cy="343916"/>
          </a:xfrm>
        </p:grpSpPr>
        <p:sp>
          <p:nvSpPr>
            <p:cNvPr id="437" name="Google Shape;437;p21"/>
            <p:cNvSpPr/>
            <p:nvPr/>
          </p:nvSpPr>
          <p:spPr>
            <a:xfrm>
              <a:off x="105800" y="4099073"/>
              <a:ext cx="39786" cy="47031"/>
            </a:xfrm>
            <a:custGeom>
              <a:rect b="b" l="l" r="r" t="t"/>
              <a:pathLst>
                <a:path extrusionOk="0" h="1123" w="950">
                  <a:moveTo>
                    <a:pt x="592" y="0"/>
                  </a:moveTo>
                  <a:cubicBezTo>
                    <a:pt x="574" y="0"/>
                    <a:pt x="557" y="2"/>
                    <a:pt x="539" y="4"/>
                  </a:cubicBezTo>
                  <a:cubicBezTo>
                    <a:pt x="460" y="18"/>
                    <a:pt x="387" y="50"/>
                    <a:pt x="322" y="99"/>
                  </a:cubicBezTo>
                  <a:cubicBezTo>
                    <a:pt x="248" y="156"/>
                    <a:pt x="187" y="225"/>
                    <a:pt x="139" y="305"/>
                  </a:cubicBezTo>
                  <a:cubicBezTo>
                    <a:pt x="103" y="368"/>
                    <a:pt x="78" y="435"/>
                    <a:pt x="62" y="505"/>
                  </a:cubicBezTo>
                  <a:cubicBezTo>
                    <a:pt x="46" y="543"/>
                    <a:pt x="32" y="579"/>
                    <a:pt x="25" y="618"/>
                  </a:cubicBezTo>
                  <a:cubicBezTo>
                    <a:pt x="5" y="679"/>
                    <a:pt x="1" y="742"/>
                    <a:pt x="8" y="808"/>
                  </a:cubicBezTo>
                  <a:cubicBezTo>
                    <a:pt x="9" y="868"/>
                    <a:pt x="25" y="919"/>
                    <a:pt x="58" y="967"/>
                  </a:cubicBezTo>
                  <a:cubicBezTo>
                    <a:pt x="78" y="1017"/>
                    <a:pt x="113" y="1055"/>
                    <a:pt x="164" y="1082"/>
                  </a:cubicBezTo>
                  <a:cubicBezTo>
                    <a:pt x="195" y="1094"/>
                    <a:pt x="229" y="1107"/>
                    <a:pt x="261" y="1119"/>
                  </a:cubicBezTo>
                  <a:cubicBezTo>
                    <a:pt x="279" y="1121"/>
                    <a:pt x="297" y="1122"/>
                    <a:pt x="315" y="1122"/>
                  </a:cubicBezTo>
                  <a:cubicBezTo>
                    <a:pt x="371" y="1122"/>
                    <a:pt x="426" y="1111"/>
                    <a:pt x="478" y="1086"/>
                  </a:cubicBezTo>
                  <a:cubicBezTo>
                    <a:pt x="513" y="1066"/>
                    <a:pt x="550" y="1044"/>
                    <a:pt x="585" y="1024"/>
                  </a:cubicBezTo>
                  <a:cubicBezTo>
                    <a:pt x="622" y="994"/>
                    <a:pt x="656" y="964"/>
                    <a:pt x="687" y="929"/>
                  </a:cubicBezTo>
                  <a:cubicBezTo>
                    <a:pt x="713" y="909"/>
                    <a:pt x="737" y="886"/>
                    <a:pt x="757" y="858"/>
                  </a:cubicBezTo>
                  <a:lnTo>
                    <a:pt x="760" y="857"/>
                  </a:lnTo>
                  <a:cubicBezTo>
                    <a:pt x="764" y="850"/>
                    <a:pt x="839" y="749"/>
                    <a:pt x="843" y="742"/>
                  </a:cubicBezTo>
                  <a:cubicBezTo>
                    <a:pt x="868" y="701"/>
                    <a:pt x="897" y="632"/>
                    <a:pt x="904" y="612"/>
                  </a:cubicBezTo>
                  <a:cubicBezTo>
                    <a:pt x="938" y="517"/>
                    <a:pt x="936" y="499"/>
                    <a:pt x="938" y="418"/>
                  </a:cubicBezTo>
                  <a:cubicBezTo>
                    <a:pt x="943" y="353"/>
                    <a:pt x="950" y="313"/>
                    <a:pt x="917" y="244"/>
                  </a:cubicBezTo>
                  <a:cubicBezTo>
                    <a:pt x="909" y="227"/>
                    <a:pt x="901" y="212"/>
                    <a:pt x="890" y="197"/>
                  </a:cubicBezTo>
                  <a:cubicBezTo>
                    <a:pt x="882" y="179"/>
                    <a:pt x="874" y="164"/>
                    <a:pt x="863" y="149"/>
                  </a:cubicBezTo>
                  <a:cubicBezTo>
                    <a:pt x="858" y="143"/>
                    <a:pt x="852" y="136"/>
                    <a:pt x="847" y="129"/>
                  </a:cubicBezTo>
                  <a:cubicBezTo>
                    <a:pt x="818" y="103"/>
                    <a:pt x="788" y="76"/>
                    <a:pt x="760" y="52"/>
                  </a:cubicBezTo>
                  <a:cubicBezTo>
                    <a:pt x="755" y="49"/>
                    <a:pt x="749" y="44"/>
                    <a:pt x="745" y="41"/>
                  </a:cubicBezTo>
                  <a:cubicBezTo>
                    <a:pt x="696" y="13"/>
                    <a:pt x="645" y="0"/>
                    <a:pt x="59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167991" y="4056775"/>
              <a:ext cx="32206" cy="31452"/>
            </a:xfrm>
            <a:custGeom>
              <a:rect b="b" l="l" r="r" t="t"/>
              <a:pathLst>
                <a:path extrusionOk="0" h="751" w="769">
                  <a:moveTo>
                    <a:pt x="410" y="0"/>
                  </a:moveTo>
                  <a:cubicBezTo>
                    <a:pt x="45" y="0"/>
                    <a:pt x="0" y="750"/>
                    <a:pt x="359" y="750"/>
                  </a:cubicBezTo>
                  <a:cubicBezTo>
                    <a:pt x="723" y="750"/>
                    <a:pt x="769" y="0"/>
                    <a:pt x="4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52370" y="4004258"/>
              <a:ext cx="33881" cy="23955"/>
            </a:xfrm>
            <a:custGeom>
              <a:rect b="b" l="l" r="r" t="t"/>
              <a:pathLst>
                <a:path extrusionOk="0" h="572" w="809">
                  <a:moveTo>
                    <a:pt x="501" y="0"/>
                  </a:moveTo>
                  <a:cubicBezTo>
                    <a:pt x="326" y="0"/>
                    <a:pt x="109" y="90"/>
                    <a:pt x="53" y="272"/>
                  </a:cubicBezTo>
                  <a:cubicBezTo>
                    <a:pt x="0" y="441"/>
                    <a:pt x="146" y="571"/>
                    <a:pt x="308" y="571"/>
                  </a:cubicBezTo>
                  <a:cubicBezTo>
                    <a:pt x="483" y="571"/>
                    <a:pt x="700" y="482"/>
                    <a:pt x="756" y="300"/>
                  </a:cubicBezTo>
                  <a:cubicBezTo>
                    <a:pt x="808" y="132"/>
                    <a:pt x="665" y="0"/>
                    <a:pt x="5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54682" y="3897716"/>
              <a:ext cx="6826" cy="6156"/>
            </a:xfrm>
            <a:custGeom>
              <a:rect b="b" l="l" r="r" t="t"/>
              <a:pathLst>
                <a:path extrusionOk="0" h="147" w="163">
                  <a:moveTo>
                    <a:pt x="94" y="0"/>
                  </a:moveTo>
                  <a:cubicBezTo>
                    <a:pt x="22" y="0"/>
                    <a:pt x="0" y="146"/>
                    <a:pt x="68" y="146"/>
                  </a:cubicBezTo>
                  <a:cubicBezTo>
                    <a:pt x="68" y="146"/>
                    <a:pt x="69" y="146"/>
                    <a:pt x="69" y="146"/>
                  </a:cubicBezTo>
                  <a:cubicBezTo>
                    <a:pt x="141" y="146"/>
                    <a:pt x="163" y="0"/>
                    <a:pt x="9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324913" y="3888796"/>
              <a:ext cx="26259" cy="29944"/>
            </a:xfrm>
            <a:custGeom>
              <a:rect b="b" l="l" r="r" t="t"/>
              <a:pathLst>
                <a:path extrusionOk="0" h="715" w="627">
                  <a:moveTo>
                    <a:pt x="407" y="0"/>
                  </a:moveTo>
                  <a:cubicBezTo>
                    <a:pt x="220" y="0"/>
                    <a:pt x="79" y="163"/>
                    <a:pt x="34" y="334"/>
                  </a:cubicBezTo>
                  <a:cubicBezTo>
                    <a:pt x="0" y="468"/>
                    <a:pt x="31" y="715"/>
                    <a:pt x="218" y="715"/>
                  </a:cubicBezTo>
                  <a:cubicBezTo>
                    <a:pt x="404" y="715"/>
                    <a:pt x="545" y="552"/>
                    <a:pt x="591" y="381"/>
                  </a:cubicBezTo>
                  <a:cubicBezTo>
                    <a:pt x="626" y="250"/>
                    <a:pt x="594" y="0"/>
                    <a:pt x="40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75203" y="3977874"/>
              <a:ext cx="13192" cy="11726"/>
            </a:xfrm>
            <a:custGeom>
              <a:rect b="b" l="l" r="r" t="t"/>
              <a:pathLst>
                <a:path extrusionOk="0" h="280" w="315">
                  <a:moveTo>
                    <a:pt x="184" y="0"/>
                  </a:moveTo>
                  <a:cubicBezTo>
                    <a:pt x="46" y="0"/>
                    <a:pt x="1" y="279"/>
                    <a:pt x="132" y="279"/>
                  </a:cubicBezTo>
                  <a:cubicBezTo>
                    <a:pt x="269" y="279"/>
                    <a:pt x="314" y="0"/>
                    <a:pt x="18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03932" y="3802189"/>
              <a:ext cx="32666" cy="31452"/>
            </a:xfrm>
            <a:custGeom>
              <a:rect b="b" l="l" r="r" t="t"/>
              <a:pathLst>
                <a:path extrusionOk="0" h="751" w="780">
                  <a:moveTo>
                    <a:pt x="420" y="1"/>
                  </a:moveTo>
                  <a:cubicBezTo>
                    <a:pt x="55" y="1"/>
                    <a:pt x="1" y="751"/>
                    <a:pt x="360" y="751"/>
                  </a:cubicBezTo>
                  <a:cubicBezTo>
                    <a:pt x="725" y="751"/>
                    <a:pt x="779" y="1"/>
                    <a:pt x="42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8195291" y="620797"/>
            <a:ext cx="467197" cy="225546"/>
            <a:chOff x="4271720" y="4639781"/>
            <a:chExt cx="283064" cy="136653"/>
          </a:xfrm>
        </p:grpSpPr>
        <p:sp>
          <p:nvSpPr>
            <p:cNvPr id="445" name="Google Shape;445;p21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21"/>
          <p:cNvSpPr txBox="1"/>
          <p:nvPr>
            <p:ph idx="1" type="subTitle"/>
          </p:nvPr>
        </p:nvSpPr>
        <p:spPr>
          <a:xfrm>
            <a:off x="829125" y="2240075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1"/>
          <p:cNvSpPr txBox="1"/>
          <p:nvPr>
            <p:ph idx="2" type="subTitle"/>
          </p:nvPr>
        </p:nvSpPr>
        <p:spPr>
          <a:xfrm>
            <a:off x="3517125" y="2240075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1"/>
          <p:cNvSpPr txBox="1"/>
          <p:nvPr>
            <p:ph idx="3" type="subTitle"/>
          </p:nvPr>
        </p:nvSpPr>
        <p:spPr>
          <a:xfrm>
            <a:off x="6205125" y="2240075"/>
            <a:ext cx="210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1"/>
          <p:cNvSpPr txBox="1"/>
          <p:nvPr>
            <p:ph idx="4" type="subTitle"/>
          </p:nvPr>
        </p:nvSpPr>
        <p:spPr>
          <a:xfrm>
            <a:off x="829125" y="4042564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1"/>
          <p:cNvSpPr txBox="1"/>
          <p:nvPr>
            <p:ph idx="5" type="subTitle"/>
          </p:nvPr>
        </p:nvSpPr>
        <p:spPr>
          <a:xfrm>
            <a:off x="3516000" y="4042564"/>
            <a:ext cx="2112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1"/>
          <p:cNvSpPr txBox="1"/>
          <p:nvPr>
            <p:ph idx="6" type="subTitle"/>
          </p:nvPr>
        </p:nvSpPr>
        <p:spPr>
          <a:xfrm>
            <a:off x="6205125" y="4042564"/>
            <a:ext cx="2107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1"/>
          <p:cNvSpPr txBox="1"/>
          <p:nvPr>
            <p:ph idx="7" type="subTitle"/>
          </p:nvPr>
        </p:nvSpPr>
        <p:spPr>
          <a:xfrm>
            <a:off x="829125" y="188802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1" name="Google Shape;461;p21"/>
          <p:cNvSpPr txBox="1"/>
          <p:nvPr>
            <p:ph idx="8" type="subTitle"/>
          </p:nvPr>
        </p:nvSpPr>
        <p:spPr>
          <a:xfrm>
            <a:off x="3516000" y="188802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9" type="subTitle"/>
          </p:nvPr>
        </p:nvSpPr>
        <p:spPr>
          <a:xfrm>
            <a:off x="6202875" y="188802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3" name="Google Shape;463;p21"/>
          <p:cNvSpPr txBox="1"/>
          <p:nvPr>
            <p:ph idx="13" type="subTitle"/>
          </p:nvPr>
        </p:nvSpPr>
        <p:spPr>
          <a:xfrm>
            <a:off x="829125" y="3692122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4" name="Google Shape;464;p21"/>
          <p:cNvSpPr txBox="1"/>
          <p:nvPr>
            <p:ph idx="14" type="subTitle"/>
          </p:nvPr>
        </p:nvSpPr>
        <p:spPr>
          <a:xfrm>
            <a:off x="3516000" y="3692122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5" name="Google Shape;465;p21"/>
          <p:cNvSpPr txBox="1"/>
          <p:nvPr>
            <p:ph idx="15" type="subTitle"/>
          </p:nvPr>
        </p:nvSpPr>
        <p:spPr>
          <a:xfrm>
            <a:off x="6202875" y="3692122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gradFill>
          <a:gsLst>
            <a:gs pos="0">
              <a:schemeClr val="accent4"/>
            </a:gs>
            <a:gs pos="6000">
              <a:schemeClr val="accent3"/>
            </a:gs>
            <a:gs pos="38000">
              <a:schemeClr val="lt1"/>
            </a:gs>
            <a:gs pos="100000">
              <a:schemeClr val="lt1"/>
            </a:gs>
          </a:gsLst>
          <a:lin ang="5400012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0" y="0"/>
            <a:ext cx="1288518" cy="3163595"/>
          </a:xfrm>
          <a:custGeom>
            <a:rect b="b" l="l" r="r" t="t"/>
            <a:pathLst>
              <a:path extrusionOk="0" h="43288" w="17631">
                <a:moveTo>
                  <a:pt x="1" y="1"/>
                </a:moveTo>
                <a:lnTo>
                  <a:pt x="1" y="43288"/>
                </a:lnTo>
                <a:lnTo>
                  <a:pt x="3" y="43288"/>
                </a:lnTo>
                <a:cubicBezTo>
                  <a:pt x="338" y="43197"/>
                  <a:pt x="674" y="43106"/>
                  <a:pt x="1002" y="42992"/>
                </a:cubicBezTo>
                <a:cubicBezTo>
                  <a:pt x="1542" y="42808"/>
                  <a:pt x="2060" y="42567"/>
                  <a:pt x="2559" y="42294"/>
                </a:cubicBezTo>
                <a:cubicBezTo>
                  <a:pt x="3577" y="41740"/>
                  <a:pt x="4519" y="41054"/>
                  <a:pt x="5381" y="40285"/>
                </a:cubicBezTo>
                <a:cubicBezTo>
                  <a:pt x="6196" y="39557"/>
                  <a:pt x="7000" y="38766"/>
                  <a:pt x="7540" y="37809"/>
                </a:cubicBezTo>
                <a:cubicBezTo>
                  <a:pt x="8023" y="36949"/>
                  <a:pt x="8283" y="35997"/>
                  <a:pt x="8535" y="35050"/>
                </a:cubicBezTo>
                <a:cubicBezTo>
                  <a:pt x="8789" y="34104"/>
                  <a:pt x="9042" y="33137"/>
                  <a:pt x="9540" y="32283"/>
                </a:cubicBezTo>
                <a:cubicBezTo>
                  <a:pt x="9956" y="31569"/>
                  <a:pt x="10509" y="30942"/>
                  <a:pt x="11107" y="30379"/>
                </a:cubicBezTo>
                <a:cubicBezTo>
                  <a:pt x="12327" y="29230"/>
                  <a:pt x="13738" y="28298"/>
                  <a:pt x="14926" y="27112"/>
                </a:cubicBezTo>
                <a:cubicBezTo>
                  <a:pt x="15507" y="26533"/>
                  <a:pt x="16031" y="25886"/>
                  <a:pt x="16421" y="25161"/>
                </a:cubicBezTo>
                <a:cubicBezTo>
                  <a:pt x="16874" y="24318"/>
                  <a:pt x="17108" y="23378"/>
                  <a:pt x="17264" y="22440"/>
                </a:cubicBezTo>
                <a:cubicBezTo>
                  <a:pt x="17630" y="20232"/>
                  <a:pt x="17465" y="17938"/>
                  <a:pt x="16909" y="15776"/>
                </a:cubicBezTo>
                <a:cubicBezTo>
                  <a:pt x="16646" y="14759"/>
                  <a:pt x="16302" y="13751"/>
                  <a:pt x="15826" y="12815"/>
                </a:cubicBezTo>
                <a:cubicBezTo>
                  <a:pt x="15372" y="11927"/>
                  <a:pt x="14808" y="11102"/>
                  <a:pt x="14172" y="10333"/>
                </a:cubicBezTo>
                <a:cubicBezTo>
                  <a:pt x="12865" y="8744"/>
                  <a:pt x="11278" y="7413"/>
                  <a:pt x="9646" y="6172"/>
                </a:cubicBezTo>
                <a:cubicBezTo>
                  <a:pt x="8836" y="5556"/>
                  <a:pt x="8012" y="4956"/>
                  <a:pt x="7189" y="4359"/>
                </a:cubicBezTo>
                <a:cubicBezTo>
                  <a:pt x="6414" y="3799"/>
                  <a:pt x="5652" y="3223"/>
                  <a:pt x="4859" y="2688"/>
                </a:cubicBezTo>
                <a:cubicBezTo>
                  <a:pt x="3333" y="1655"/>
                  <a:pt x="1710" y="706"/>
                  <a:pt x="1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 flipH="1">
            <a:off x="5744909" y="0"/>
            <a:ext cx="3399091" cy="1157117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2"/>
          <p:cNvGrpSpPr/>
          <p:nvPr/>
        </p:nvGrpSpPr>
        <p:grpSpPr>
          <a:xfrm>
            <a:off x="7414022" y="367966"/>
            <a:ext cx="572880" cy="334076"/>
            <a:chOff x="513664" y="5282004"/>
            <a:chExt cx="265014" cy="154536"/>
          </a:xfrm>
        </p:grpSpPr>
        <p:sp>
          <p:nvSpPr>
            <p:cNvPr id="471" name="Google Shape;471;p22"/>
            <p:cNvSpPr/>
            <p:nvPr/>
          </p:nvSpPr>
          <p:spPr>
            <a:xfrm>
              <a:off x="671257" y="5365973"/>
              <a:ext cx="14072" cy="12103"/>
            </a:xfrm>
            <a:custGeom>
              <a:rect b="b" l="l" r="r" t="t"/>
              <a:pathLst>
                <a:path extrusionOk="0" h="289" w="336">
                  <a:moveTo>
                    <a:pt x="266" y="0"/>
                  </a:moveTo>
                  <a:cubicBezTo>
                    <a:pt x="261" y="0"/>
                    <a:pt x="257" y="0"/>
                    <a:pt x="253" y="1"/>
                  </a:cubicBezTo>
                  <a:cubicBezTo>
                    <a:pt x="231" y="4"/>
                    <a:pt x="208" y="13"/>
                    <a:pt x="192" y="27"/>
                  </a:cubicBezTo>
                  <a:cubicBezTo>
                    <a:pt x="186" y="31"/>
                    <a:pt x="180" y="36"/>
                    <a:pt x="174" y="40"/>
                  </a:cubicBezTo>
                  <a:cubicBezTo>
                    <a:pt x="162" y="51"/>
                    <a:pt x="151" y="65"/>
                    <a:pt x="143" y="78"/>
                  </a:cubicBezTo>
                  <a:cubicBezTo>
                    <a:pt x="138" y="85"/>
                    <a:pt x="132" y="92"/>
                    <a:pt x="127" y="97"/>
                  </a:cubicBezTo>
                  <a:lnTo>
                    <a:pt x="124" y="101"/>
                  </a:lnTo>
                  <a:lnTo>
                    <a:pt x="109" y="116"/>
                  </a:lnTo>
                  <a:cubicBezTo>
                    <a:pt x="105" y="119"/>
                    <a:pt x="100" y="123"/>
                    <a:pt x="97" y="126"/>
                  </a:cubicBezTo>
                  <a:cubicBezTo>
                    <a:pt x="90" y="130"/>
                    <a:pt x="85" y="132"/>
                    <a:pt x="78" y="136"/>
                  </a:cubicBezTo>
                  <a:cubicBezTo>
                    <a:pt x="58" y="145"/>
                    <a:pt x="36" y="158"/>
                    <a:pt x="22" y="176"/>
                  </a:cubicBezTo>
                  <a:cubicBezTo>
                    <a:pt x="17" y="183"/>
                    <a:pt x="14" y="189"/>
                    <a:pt x="9" y="196"/>
                  </a:cubicBezTo>
                  <a:cubicBezTo>
                    <a:pt x="3" y="206"/>
                    <a:pt x="1" y="216"/>
                    <a:pt x="2" y="226"/>
                  </a:cubicBezTo>
                  <a:cubicBezTo>
                    <a:pt x="1" y="233"/>
                    <a:pt x="2" y="239"/>
                    <a:pt x="5" y="246"/>
                  </a:cubicBezTo>
                  <a:cubicBezTo>
                    <a:pt x="7" y="257"/>
                    <a:pt x="11" y="265"/>
                    <a:pt x="21" y="272"/>
                  </a:cubicBezTo>
                  <a:cubicBezTo>
                    <a:pt x="36" y="283"/>
                    <a:pt x="54" y="289"/>
                    <a:pt x="72" y="289"/>
                  </a:cubicBezTo>
                  <a:cubicBezTo>
                    <a:pt x="76" y="289"/>
                    <a:pt x="80" y="289"/>
                    <a:pt x="83" y="288"/>
                  </a:cubicBezTo>
                  <a:cubicBezTo>
                    <a:pt x="102" y="287"/>
                    <a:pt x="119" y="284"/>
                    <a:pt x="138" y="279"/>
                  </a:cubicBezTo>
                  <a:cubicBezTo>
                    <a:pt x="146" y="277"/>
                    <a:pt x="154" y="273"/>
                    <a:pt x="165" y="271"/>
                  </a:cubicBezTo>
                  <a:cubicBezTo>
                    <a:pt x="207" y="253"/>
                    <a:pt x="253" y="231"/>
                    <a:pt x="281" y="193"/>
                  </a:cubicBezTo>
                  <a:cubicBezTo>
                    <a:pt x="297" y="173"/>
                    <a:pt x="310" y="151"/>
                    <a:pt x="319" y="126"/>
                  </a:cubicBezTo>
                  <a:cubicBezTo>
                    <a:pt x="323" y="111"/>
                    <a:pt x="329" y="96"/>
                    <a:pt x="333" y="78"/>
                  </a:cubicBezTo>
                  <a:cubicBezTo>
                    <a:pt x="335" y="67"/>
                    <a:pt x="334" y="50"/>
                    <a:pt x="322" y="36"/>
                  </a:cubicBezTo>
                  <a:cubicBezTo>
                    <a:pt x="318" y="29"/>
                    <a:pt x="310" y="23"/>
                    <a:pt x="306" y="14"/>
                  </a:cubicBezTo>
                  <a:cubicBezTo>
                    <a:pt x="299" y="8"/>
                    <a:pt x="289" y="4"/>
                    <a:pt x="281" y="2"/>
                  </a:cubicBezTo>
                  <a:cubicBezTo>
                    <a:pt x="276" y="1"/>
                    <a:pt x="271" y="0"/>
                    <a:pt x="26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61248" y="5309770"/>
              <a:ext cx="17171" cy="15496"/>
            </a:xfrm>
            <a:custGeom>
              <a:rect b="b" l="l" r="r" t="t"/>
              <a:pathLst>
                <a:path extrusionOk="0" h="370" w="410">
                  <a:moveTo>
                    <a:pt x="273" y="1"/>
                  </a:moveTo>
                  <a:cubicBezTo>
                    <a:pt x="179" y="1"/>
                    <a:pt x="48" y="115"/>
                    <a:pt x="31" y="187"/>
                  </a:cubicBezTo>
                  <a:cubicBezTo>
                    <a:pt x="28" y="200"/>
                    <a:pt x="25" y="214"/>
                    <a:pt x="23" y="226"/>
                  </a:cubicBezTo>
                  <a:cubicBezTo>
                    <a:pt x="1" y="326"/>
                    <a:pt x="61" y="370"/>
                    <a:pt x="138" y="370"/>
                  </a:cubicBezTo>
                  <a:cubicBezTo>
                    <a:pt x="255" y="370"/>
                    <a:pt x="409" y="269"/>
                    <a:pt x="368" y="111"/>
                  </a:cubicBezTo>
                  <a:lnTo>
                    <a:pt x="360" y="77"/>
                  </a:lnTo>
                  <a:cubicBezTo>
                    <a:pt x="346" y="22"/>
                    <a:pt x="313" y="1"/>
                    <a:pt x="27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723816" y="5338165"/>
              <a:ext cx="29735" cy="36854"/>
            </a:xfrm>
            <a:custGeom>
              <a:rect b="b" l="l" r="r" t="t"/>
              <a:pathLst>
                <a:path extrusionOk="0" h="880" w="710">
                  <a:moveTo>
                    <a:pt x="455" y="1"/>
                  </a:moveTo>
                  <a:cubicBezTo>
                    <a:pt x="428" y="2"/>
                    <a:pt x="399" y="6"/>
                    <a:pt x="372" y="7"/>
                  </a:cubicBezTo>
                  <a:lnTo>
                    <a:pt x="367" y="7"/>
                  </a:lnTo>
                  <a:cubicBezTo>
                    <a:pt x="366" y="7"/>
                    <a:pt x="366" y="7"/>
                    <a:pt x="364" y="9"/>
                  </a:cubicBezTo>
                  <a:cubicBezTo>
                    <a:pt x="357" y="10"/>
                    <a:pt x="286" y="37"/>
                    <a:pt x="279" y="41"/>
                  </a:cubicBezTo>
                  <a:lnTo>
                    <a:pt x="277" y="43"/>
                  </a:lnTo>
                  <a:cubicBezTo>
                    <a:pt x="272" y="47"/>
                    <a:pt x="202" y="96"/>
                    <a:pt x="196" y="101"/>
                  </a:cubicBezTo>
                  <a:cubicBezTo>
                    <a:pt x="183" y="112"/>
                    <a:pt x="157" y="142"/>
                    <a:pt x="158" y="142"/>
                  </a:cubicBezTo>
                  <a:cubicBezTo>
                    <a:pt x="145" y="157"/>
                    <a:pt x="134" y="166"/>
                    <a:pt x="122" y="181"/>
                  </a:cubicBezTo>
                  <a:cubicBezTo>
                    <a:pt x="97" y="212"/>
                    <a:pt x="75" y="246"/>
                    <a:pt x="61" y="281"/>
                  </a:cubicBezTo>
                  <a:cubicBezTo>
                    <a:pt x="56" y="289"/>
                    <a:pt x="23" y="379"/>
                    <a:pt x="21" y="388"/>
                  </a:cubicBezTo>
                  <a:cubicBezTo>
                    <a:pt x="21" y="390"/>
                    <a:pt x="21" y="390"/>
                    <a:pt x="20" y="391"/>
                  </a:cubicBezTo>
                  <a:cubicBezTo>
                    <a:pt x="9" y="428"/>
                    <a:pt x="6" y="464"/>
                    <a:pt x="2" y="502"/>
                  </a:cubicBezTo>
                  <a:lnTo>
                    <a:pt x="2" y="516"/>
                  </a:lnTo>
                  <a:lnTo>
                    <a:pt x="2" y="532"/>
                  </a:lnTo>
                  <a:cubicBezTo>
                    <a:pt x="2" y="567"/>
                    <a:pt x="1" y="604"/>
                    <a:pt x="8" y="641"/>
                  </a:cubicBezTo>
                  <a:cubicBezTo>
                    <a:pt x="14" y="672"/>
                    <a:pt x="23" y="702"/>
                    <a:pt x="35" y="730"/>
                  </a:cubicBezTo>
                  <a:cubicBezTo>
                    <a:pt x="50" y="754"/>
                    <a:pt x="67" y="777"/>
                    <a:pt x="82" y="803"/>
                  </a:cubicBezTo>
                  <a:cubicBezTo>
                    <a:pt x="84" y="803"/>
                    <a:pt x="84" y="805"/>
                    <a:pt x="86" y="805"/>
                  </a:cubicBezTo>
                  <a:cubicBezTo>
                    <a:pt x="88" y="805"/>
                    <a:pt x="88" y="807"/>
                    <a:pt x="89" y="807"/>
                  </a:cubicBezTo>
                  <a:cubicBezTo>
                    <a:pt x="130" y="849"/>
                    <a:pt x="178" y="872"/>
                    <a:pt x="237" y="878"/>
                  </a:cubicBezTo>
                  <a:cubicBezTo>
                    <a:pt x="246" y="879"/>
                    <a:pt x="255" y="879"/>
                    <a:pt x="264" y="879"/>
                  </a:cubicBezTo>
                  <a:cubicBezTo>
                    <a:pt x="300" y="879"/>
                    <a:pt x="333" y="871"/>
                    <a:pt x="364" y="855"/>
                  </a:cubicBezTo>
                  <a:cubicBezTo>
                    <a:pt x="412" y="841"/>
                    <a:pt x="452" y="815"/>
                    <a:pt x="488" y="781"/>
                  </a:cubicBezTo>
                  <a:cubicBezTo>
                    <a:pt x="543" y="733"/>
                    <a:pt x="588" y="673"/>
                    <a:pt x="619" y="605"/>
                  </a:cubicBezTo>
                  <a:cubicBezTo>
                    <a:pt x="622" y="604"/>
                    <a:pt x="622" y="601"/>
                    <a:pt x="623" y="598"/>
                  </a:cubicBezTo>
                  <a:cubicBezTo>
                    <a:pt x="631" y="580"/>
                    <a:pt x="642" y="551"/>
                    <a:pt x="643" y="543"/>
                  </a:cubicBezTo>
                  <a:cubicBezTo>
                    <a:pt x="646" y="536"/>
                    <a:pt x="649" y="529"/>
                    <a:pt x="650" y="523"/>
                  </a:cubicBezTo>
                  <a:cubicBezTo>
                    <a:pt x="650" y="520"/>
                    <a:pt x="652" y="520"/>
                    <a:pt x="652" y="518"/>
                  </a:cubicBezTo>
                  <a:cubicBezTo>
                    <a:pt x="683" y="455"/>
                    <a:pt x="700" y="387"/>
                    <a:pt x="704" y="315"/>
                  </a:cubicBezTo>
                  <a:cubicBezTo>
                    <a:pt x="710" y="268"/>
                    <a:pt x="703" y="224"/>
                    <a:pt x="685" y="180"/>
                  </a:cubicBezTo>
                  <a:cubicBezTo>
                    <a:pt x="677" y="139"/>
                    <a:pt x="658" y="102"/>
                    <a:pt x="629" y="71"/>
                  </a:cubicBezTo>
                  <a:cubicBezTo>
                    <a:pt x="589" y="30"/>
                    <a:pt x="543" y="9"/>
                    <a:pt x="489" y="3"/>
                  </a:cubicBezTo>
                  <a:cubicBezTo>
                    <a:pt x="481" y="2"/>
                    <a:pt x="473" y="1"/>
                    <a:pt x="4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61298" y="5405423"/>
              <a:ext cx="17380" cy="21484"/>
            </a:xfrm>
            <a:custGeom>
              <a:rect b="b" l="l" r="r" t="t"/>
              <a:pathLst>
                <a:path extrusionOk="0" h="513" w="415">
                  <a:moveTo>
                    <a:pt x="188" y="1"/>
                  </a:moveTo>
                  <a:cubicBezTo>
                    <a:pt x="154" y="1"/>
                    <a:pt x="175" y="4"/>
                    <a:pt x="162" y="9"/>
                  </a:cubicBezTo>
                  <a:cubicBezTo>
                    <a:pt x="156" y="11"/>
                    <a:pt x="123" y="30"/>
                    <a:pt x="117" y="31"/>
                  </a:cubicBezTo>
                  <a:lnTo>
                    <a:pt x="116" y="34"/>
                  </a:lnTo>
                  <a:lnTo>
                    <a:pt x="108" y="38"/>
                  </a:lnTo>
                  <a:cubicBezTo>
                    <a:pt x="104" y="40"/>
                    <a:pt x="102" y="42"/>
                    <a:pt x="100" y="43"/>
                  </a:cubicBezTo>
                  <a:cubicBezTo>
                    <a:pt x="94" y="48"/>
                    <a:pt x="89" y="51"/>
                    <a:pt x="83" y="57"/>
                  </a:cubicBezTo>
                  <a:cubicBezTo>
                    <a:pt x="67" y="70"/>
                    <a:pt x="53" y="85"/>
                    <a:pt x="43" y="104"/>
                  </a:cubicBezTo>
                  <a:lnTo>
                    <a:pt x="33" y="124"/>
                  </a:lnTo>
                  <a:cubicBezTo>
                    <a:pt x="25" y="138"/>
                    <a:pt x="20" y="152"/>
                    <a:pt x="18" y="166"/>
                  </a:cubicBezTo>
                  <a:cubicBezTo>
                    <a:pt x="15" y="175"/>
                    <a:pt x="13" y="184"/>
                    <a:pt x="11" y="192"/>
                  </a:cubicBezTo>
                  <a:cubicBezTo>
                    <a:pt x="11" y="196"/>
                    <a:pt x="9" y="198"/>
                    <a:pt x="9" y="200"/>
                  </a:cubicBezTo>
                  <a:lnTo>
                    <a:pt x="6" y="215"/>
                  </a:lnTo>
                  <a:lnTo>
                    <a:pt x="5" y="222"/>
                  </a:lnTo>
                  <a:cubicBezTo>
                    <a:pt x="1" y="241"/>
                    <a:pt x="1" y="276"/>
                    <a:pt x="1" y="282"/>
                  </a:cubicBezTo>
                  <a:lnTo>
                    <a:pt x="6" y="307"/>
                  </a:lnTo>
                  <a:cubicBezTo>
                    <a:pt x="7" y="316"/>
                    <a:pt x="9" y="326"/>
                    <a:pt x="11" y="335"/>
                  </a:cubicBezTo>
                  <a:lnTo>
                    <a:pt x="11" y="337"/>
                  </a:lnTo>
                  <a:cubicBezTo>
                    <a:pt x="14" y="355"/>
                    <a:pt x="18" y="370"/>
                    <a:pt x="21" y="387"/>
                  </a:cubicBezTo>
                  <a:cubicBezTo>
                    <a:pt x="30" y="423"/>
                    <a:pt x="49" y="455"/>
                    <a:pt x="76" y="478"/>
                  </a:cubicBezTo>
                  <a:cubicBezTo>
                    <a:pt x="104" y="503"/>
                    <a:pt x="136" y="512"/>
                    <a:pt x="171" y="512"/>
                  </a:cubicBezTo>
                  <a:cubicBezTo>
                    <a:pt x="209" y="511"/>
                    <a:pt x="243" y="499"/>
                    <a:pt x="273" y="477"/>
                  </a:cubicBezTo>
                  <a:cubicBezTo>
                    <a:pt x="308" y="451"/>
                    <a:pt x="335" y="421"/>
                    <a:pt x="358" y="383"/>
                  </a:cubicBezTo>
                  <a:cubicBezTo>
                    <a:pt x="381" y="343"/>
                    <a:pt x="399" y="299"/>
                    <a:pt x="406" y="252"/>
                  </a:cubicBezTo>
                  <a:cubicBezTo>
                    <a:pt x="414" y="211"/>
                    <a:pt x="411" y="169"/>
                    <a:pt x="400" y="128"/>
                  </a:cubicBezTo>
                  <a:cubicBezTo>
                    <a:pt x="391" y="92"/>
                    <a:pt x="372" y="61"/>
                    <a:pt x="345" y="36"/>
                  </a:cubicBezTo>
                  <a:cubicBezTo>
                    <a:pt x="318" y="13"/>
                    <a:pt x="285" y="2"/>
                    <a:pt x="250" y="2"/>
                  </a:cubicBezTo>
                  <a:cubicBezTo>
                    <a:pt x="239" y="2"/>
                    <a:pt x="228" y="2"/>
                    <a:pt x="216" y="1"/>
                  </a:cubicBezTo>
                  <a:lnTo>
                    <a:pt x="208" y="1"/>
                  </a:lnTo>
                  <a:cubicBezTo>
                    <a:pt x="200" y="1"/>
                    <a:pt x="194" y="1"/>
                    <a:pt x="18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87632" y="5425358"/>
              <a:ext cx="11014" cy="11182"/>
            </a:xfrm>
            <a:custGeom>
              <a:rect b="b" l="l" r="r" t="t"/>
              <a:pathLst>
                <a:path extrusionOk="0" h="267" w="263">
                  <a:moveTo>
                    <a:pt x="134" y="1"/>
                  </a:moveTo>
                  <a:cubicBezTo>
                    <a:pt x="5" y="1"/>
                    <a:pt x="0" y="267"/>
                    <a:pt x="130" y="267"/>
                  </a:cubicBezTo>
                  <a:cubicBezTo>
                    <a:pt x="131" y="267"/>
                    <a:pt x="131" y="267"/>
                    <a:pt x="132" y="267"/>
                  </a:cubicBezTo>
                  <a:cubicBezTo>
                    <a:pt x="258" y="267"/>
                    <a:pt x="262" y="1"/>
                    <a:pt x="13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30709" y="5327150"/>
              <a:ext cx="28855" cy="29986"/>
            </a:xfrm>
            <a:custGeom>
              <a:rect b="b" l="l" r="r" t="t"/>
              <a:pathLst>
                <a:path extrusionOk="0" h="716" w="689">
                  <a:moveTo>
                    <a:pt x="461" y="1"/>
                  </a:moveTo>
                  <a:cubicBezTo>
                    <a:pt x="442" y="1"/>
                    <a:pt x="424" y="3"/>
                    <a:pt x="405" y="7"/>
                  </a:cubicBezTo>
                  <a:cubicBezTo>
                    <a:pt x="362" y="21"/>
                    <a:pt x="315" y="29"/>
                    <a:pt x="273" y="47"/>
                  </a:cubicBezTo>
                  <a:cubicBezTo>
                    <a:pt x="250" y="55"/>
                    <a:pt x="229" y="63"/>
                    <a:pt x="208" y="70"/>
                  </a:cubicBezTo>
                  <a:cubicBezTo>
                    <a:pt x="201" y="73"/>
                    <a:pt x="195" y="74"/>
                    <a:pt x="191" y="75"/>
                  </a:cubicBezTo>
                  <a:cubicBezTo>
                    <a:pt x="172" y="83"/>
                    <a:pt x="159" y="94"/>
                    <a:pt x="147" y="104"/>
                  </a:cubicBezTo>
                  <a:cubicBezTo>
                    <a:pt x="145" y="104"/>
                    <a:pt x="144" y="106"/>
                    <a:pt x="141" y="106"/>
                  </a:cubicBezTo>
                  <a:cubicBezTo>
                    <a:pt x="117" y="110"/>
                    <a:pt x="95" y="121"/>
                    <a:pt x="73" y="138"/>
                  </a:cubicBezTo>
                  <a:cubicBezTo>
                    <a:pt x="52" y="158"/>
                    <a:pt x="35" y="182"/>
                    <a:pt x="23" y="209"/>
                  </a:cubicBezTo>
                  <a:cubicBezTo>
                    <a:pt x="10" y="239"/>
                    <a:pt x="3" y="272"/>
                    <a:pt x="2" y="304"/>
                  </a:cubicBezTo>
                  <a:cubicBezTo>
                    <a:pt x="0" y="334"/>
                    <a:pt x="4" y="364"/>
                    <a:pt x="16" y="391"/>
                  </a:cubicBezTo>
                  <a:cubicBezTo>
                    <a:pt x="25" y="407"/>
                    <a:pt x="35" y="422"/>
                    <a:pt x="44" y="439"/>
                  </a:cubicBezTo>
                  <a:cubicBezTo>
                    <a:pt x="53" y="476"/>
                    <a:pt x="69" y="513"/>
                    <a:pt x="96" y="543"/>
                  </a:cubicBezTo>
                  <a:cubicBezTo>
                    <a:pt x="107" y="558"/>
                    <a:pt x="121" y="571"/>
                    <a:pt x="134" y="585"/>
                  </a:cubicBezTo>
                  <a:cubicBezTo>
                    <a:pt x="155" y="605"/>
                    <a:pt x="175" y="631"/>
                    <a:pt x="199" y="646"/>
                  </a:cubicBezTo>
                  <a:cubicBezTo>
                    <a:pt x="208" y="651"/>
                    <a:pt x="216" y="657"/>
                    <a:pt x="225" y="659"/>
                  </a:cubicBezTo>
                  <a:cubicBezTo>
                    <a:pt x="260" y="678"/>
                    <a:pt x="300" y="693"/>
                    <a:pt x="336" y="711"/>
                  </a:cubicBezTo>
                  <a:cubicBezTo>
                    <a:pt x="351" y="714"/>
                    <a:pt x="365" y="715"/>
                    <a:pt x="379" y="715"/>
                  </a:cubicBezTo>
                  <a:cubicBezTo>
                    <a:pt x="412" y="715"/>
                    <a:pt x="445" y="707"/>
                    <a:pt x="477" y="692"/>
                  </a:cubicBezTo>
                  <a:cubicBezTo>
                    <a:pt x="526" y="666"/>
                    <a:pt x="567" y="631"/>
                    <a:pt x="599" y="585"/>
                  </a:cubicBezTo>
                  <a:cubicBezTo>
                    <a:pt x="614" y="558"/>
                    <a:pt x="629" y="533"/>
                    <a:pt x="645" y="506"/>
                  </a:cubicBezTo>
                  <a:cubicBezTo>
                    <a:pt x="673" y="447"/>
                    <a:pt x="686" y="382"/>
                    <a:pt x="689" y="318"/>
                  </a:cubicBezTo>
                  <a:cubicBezTo>
                    <a:pt x="687" y="277"/>
                    <a:pt x="682" y="232"/>
                    <a:pt x="667" y="190"/>
                  </a:cubicBezTo>
                  <a:cubicBezTo>
                    <a:pt x="659" y="151"/>
                    <a:pt x="641" y="115"/>
                    <a:pt x="616" y="82"/>
                  </a:cubicBezTo>
                  <a:cubicBezTo>
                    <a:pt x="586" y="41"/>
                    <a:pt x="546" y="16"/>
                    <a:pt x="499" y="5"/>
                  </a:cubicBezTo>
                  <a:cubicBezTo>
                    <a:pt x="486" y="2"/>
                    <a:pt x="473" y="1"/>
                    <a:pt x="46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13664" y="5282004"/>
              <a:ext cx="15705" cy="7957"/>
            </a:xfrm>
            <a:custGeom>
              <a:rect b="b" l="l" r="r" t="t"/>
              <a:pathLst>
                <a:path extrusionOk="0" h="190" w="375">
                  <a:moveTo>
                    <a:pt x="228" y="1"/>
                  </a:moveTo>
                  <a:cubicBezTo>
                    <a:pt x="122" y="1"/>
                    <a:pt x="0" y="189"/>
                    <a:pt x="146" y="189"/>
                  </a:cubicBezTo>
                  <a:cubicBezTo>
                    <a:pt x="253" y="189"/>
                    <a:pt x="375" y="1"/>
                    <a:pt x="22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2"/>
          <p:cNvGrpSpPr/>
          <p:nvPr/>
        </p:nvGrpSpPr>
        <p:grpSpPr>
          <a:xfrm>
            <a:off x="8193946" y="1740023"/>
            <a:ext cx="469915" cy="226872"/>
            <a:chOff x="4271720" y="4639781"/>
            <a:chExt cx="283064" cy="136653"/>
          </a:xfrm>
        </p:grpSpPr>
        <p:sp>
          <p:nvSpPr>
            <p:cNvPr id="479" name="Google Shape;479;p22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2"/>
          <p:cNvGrpSpPr/>
          <p:nvPr/>
        </p:nvGrpSpPr>
        <p:grpSpPr>
          <a:xfrm>
            <a:off x="480148" y="4362339"/>
            <a:ext cx="469903" cy="492307"/>
            <a:chOff x="4484886" y="4025826"/>
            <a:chExt cx="256763" cy="269035"/>
          </a:xfrm>
        </p:grpSpPr>
        <p:sp>
          <p:nvSpPr>
            <p:cNvPr id="488" name="Google Shape;488;p22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1672313" y="752895"/>
            <a:ext cx="607195" cy="417011"/>
            <a:chOff x="176534" y="2350223"/>
            <a:chExt cx="440028" cy="302203"/>
          </a:xfrm>
        </p:grpSpPr>
        <p:sp>
          <p:nvSpPr>
            <p:cNvPr id="498" name="Google Shape;498;p22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2"/>
          <p:cNvSpPr txBox="1"/>
          <p:nvPr>
            <p:ph type="title"/>
          </p:nvPr>
        </p:nvSpPr>
        <p:spPr>
          <a:xfrm>
            <a:off x="2136500" y="2798475"/>
            <a:ext cx="6159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11" name="Google Shape;511;p22"/>
          <p:cNvSpPr txBox="1"/>
          <p:nvPr>
            <p:ph hasCustomPrompt="1" idx="2" type="title"/>
          </p:nvPr>
        </p:nvSpPr>
        <p:spPr>
          <a:xfrm>
            <a:off x="847900" y="2942425"/>
            <a:ext cx="1288500" cy="12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22"/>
          <p:cNvSpPr txBox="1"/>
          <p:nvPr>
            <p:ph idx="1" type="subTitle"/>
          </p:nvPr>
        </p:nvSpPr>
        <p:spPr>
          <a:xfrm>
            <a:off x="2343044" y="3802550"/>
            <a:ext cx="59529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22"/>
          <p:cNvSpPr/>
          <p:nvPr>
            <p:ph idx="3" type="pic"/>
          </p:nvPr>
        </p:nvSpPr>
        <p:spPr>
          <a:xfrm>
            <a:off x="3624000" y="535000"/>
            <a:ext cx="1896000" cy="1896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 rot="5400000">
            <a:off x="133264" y="-133208"/>
            <a:ext cx="2114450" cy="2380870"/>
          </a:xfrm>
          <a:custGeom>
            <a:rect b="b" l="l" r="r" t="t"/>
            <a:pathLst>
              <a:path extrusionOk="0" h="64209" w="57024">
                <a:moveTo>
                  <a:pt x="0" y="0"/>
                </a:moveTo>
                <a:lnTo>
                  <a:pt x="0" y="64208"/>
                </a:lnTo>
                <a:lnTo>
                  <a:pt x="57023" y="64208"/>
                </a:lnTo>
                <a:cubicBezTo>
                  <a:pt x="56839" y="63628"/>
                  <a:pt x="56508" y="63080"/>
                  <a:pt x="56116" y="62606"/>
                </a:cubicBezTo>
                <a:cubicBezTo>
                  <a:pt x="55151" y="61430"/>
                  <a:pt x="53817" y="60503"/>
                  <a:pt x="52422" y="59911"/>
                </a:cubicBezTo>
                <a:cubicBezTo>
                  <a:pt x="51532" y="59531"/>
                  <a:pt x="50567" y="59309"/>
                  <a:pt x="49628" y="59091"/>
                </a:cubicBezTo>
                <a:cubicBezTo>
                  <a:pt x="48464" y="58822"/>
                  <a:pt x="47286" y="58609"/>
                  <a:pt x="46107" y="58420"/>
                </a:cubicBezTo>
                <a:cubicBezTo>
                  <a:pt x="44245" y="58120"/>
                  <a:pt x="42105" y="58231"/>
                  <a:pt x="40423" y="57275"/>
                </a:cubicBezTo>
                <a:cubicBezTo>
                  <a:pt x="38972" y="56451"/>
                  <a:pt x="38091" y="54997"/>
                  <a:pt x="37139" y="53683"/>
                </a:cubicBezTo>
                <a:cubicBezTo>
                  <a:pt x="36237" y="52435"/>
                  <a:pt x="35160" y="51205"/>
                  <a:pt x="33654" y="50706"/>
                </a:cubicBezTo>
                <a:cubicBezTo>
                  <a:pt x="32367" y="50279"/>
                  <a:pt x="31006" y="50183"/>
                  <a:pt x="29643" y="50183"/>
                </a:cubicBezTo>
                <a:cubicBezTo>
                  <a:pt x="28738" y="50183"/>
                  <a:pt x="27833" y="50226"/>
                  <a:pt x="26949" y="50241"/>
                </a:cubicBezTo>
                <a:cubicBezTo>
                  <a:pt x="26752" y="50245"/>
                  <a:pt x="26555" y="50247"/>
                  <a:pt x="26358" y="50247"/>
                </a:cubicBezTo>
                <a:cubicBezTo>
                  <a:pt x="24101" y="50247"/>
                  <a:pt x="21872" y="50019"/>
                  <a:pt x="19628" y="49752"/>
                </a:cubicBezTo>
                <a:cubicBezTo>
                  <a:pt x="18451" y="49612"/>
                  <a:pt x="17273" y="49469"/>
                  <a:pt x="16094" y="49353"/>
                </a:cubicBezTo>
                <a:cubicBezTo>
                  <a:pt x="15074" y="49256"/>
                  <a:pt x="14032" y="49252"/>
                  <a:pt x="13026" y="49047"/>
                </a:cubicBezTo>
                <a:cubicBezTo>
                  <a:pt x="11580" y="48751"/>
                  <a:pt x="10213" y="48066"/>
                  <a:pt x="9355" y="46829"/>
                </a:cubicBezTo>
                <a:cubicBezTo>
                  <a:pt x="8447" y="45517"/>
                  <a:pt x="8191" y="43840"/>
                  <a:pt x="8291" y="42274"/>
                </a:cubicBezTo>
                <a:cubicBezTo>
                  <a:pt x="8427" y="40156"/>
                  <a:pt x="9328" y="38214"/>
                  <a:pt x="10391" y="36409"/>
                </a:cubicBezTo>
                <a:cubicBezTo>
                  <a:pt x="11447" y="34617"/>
                  <a:pt x="12634" y="32909"/>
                  <a:pt x="13639" y="31087"/>
                </a:cubicBezTo>
                <a:cubicBezTo>
                  <a:pt x="15645" y="27454"/>
                  <a:pt x="17184" y="23448"/>
                  <a:pt x="17361" y="19264"/>
                </a:cubicBezTo>
                <a:cubicBezTo>
                  <a:pt x="17447" y="17238"/>
                  <a:pt x="17147" y="15211"/>
                  <a:pt x="16416" y="13316"/>
                </a:cubicBezTo>
                <a:cubicBezTo>
                  <a:pt x="16031" y="12316"/>
                  <a:pt x="15497" y="11391"/>
                  <a:pt x="14935" y="10480"/>
                </a:cubicBezTo>
                <a:cubicBezTo>
                  <a:pt x="14425" y="9655"/>
                  <a:pt x="13890" y="8841"/>
                  <a:pt x="13299" y="8073"/>
                </a:cubicBezTo>
                <a:cubicBezTo>
                  <a:pt x="12172" y="6606"/>
                  <a:pt x="10894" y="5256"/>
                  <a:pt x="9384" y="4183"/>
                </a:cubicBezTo>
                <a:cubicBezTo>
                  <a:pt x="8608" y="3630"/>
                  <a:pt x="7780" y="3149"/>
                  <a:pt x="6916" y="2746"/>
                </a:cubicBezTo>
                <a:cubicBezTo>
                  <a:pt x="5873" y="2260"/>
                  <a:pt x="4773" y="1943"/>
                  <a:pt x="3672" y="1616"/>
                </a:cubicBezTo>
                <a:cubicBezTo>
                  <a:pt x="2696" y="1326"/>
                  <a:pt x="1757" y="1025"/>
                  <a:pt x="874" y="508"/>
                </a:cubicBezTo>
                <a:cubicBezTo>
                  <a:pt x="591" y="342"/>
                  <a:pt x="300" y="164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 rot="10800000">
            <a:off x="5665673" y="3959404"/>
            <a:ext cx="3478344" cy="1184096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3"/>
          <p:cNvGrpSpPr/>
          <p:nvPr/>
        </p:nvGrpSpPr>
        <p:grpSpPr>
          <a:xfrm>
            <a:off x="8303446" y="4347506"/>
            <a:ext cx="250924" cy="522013"/>
            <a:chOff x="4351710" y="3175503"/>
            <a:chExt cx="158682" cy="330137"/>
          </a:xfrm>
        </p:grpSpPr>
        <p:sp>
          <p:nvSpPr>
            <p:cNvPr id="519" name="Google Shape;519;p23"/>
            <p:cNvSpPr/>
            <p:nvPr/>
          </p:nvSpPr>
          <p:spPr>
            <a:xfrm>
              <a:off x="4419094" y="3403034"/>
              <a:ext cx="30195" cy="27096"/>
            </a:xfrm>
            <a:custGeom>
              <a:rect b="b" l="l" r="r" t="t"/>
              <a:pathLst>
                <a:path extrusionOk="0" h="647" w="721">
                  <a:moveTo>
                    <a:pt x="336" y="1"/>
                  </a:moveTo>
                  <a:cubicBezTo>
                    <a:pt x="318" y="1"/>
                    <a:pt x="299" y="4"/>
                    <a:pt x="280" y="9"/>
                  </a:cubicBezTo>
                  <a:cubicBezTo>
                    <a:pt x="260" y="16"/>
                    <a:pt x="239" y="22"/>
                    <a:pt x="222" y="29"/>
                  </a:cubicBezTo>
                  <a:cubicBezTo>
                    <a:pt x="181" y="45"/>
                    <a:pt x="150" y="71"/>
                    <a:pt x="120" y="100"/>
                  </a:cubicBezTo>
                  <a:cubicBezTo>
                    <a:pt x="114" y="104"/>
                    <a:pt x="110" y="109"/>
                    <a:pt x="106" y="112"/>
                  </a:cubicBezTo>
                  <a:cubicBezTo>
                    <a:pt x="66" y="154"/>
                    <a:pt x="53" y="188"/>
                    <a:pt x="32" y="241"/>
                  </a:cubicBezTo>
                  <a:cubicBezTo>
                    <a:pt x="22" y="262"/>
                    <a:pt x="14" y="285"/>
                    <a:pt x="9" y="308"/>
                  </a:cubicBezTo>
                  <a:lnTo>
                    <a:pt x="5" y="344"/>
                  </a:lnTo>
                  <a:cubicBezTo>
                    <a:pt x="2" y="356"/>
                    <a:pt x="1" y="368"/>
                    <a:pt x="1" y="380"/>
                  </a:cubicBezTo>
                  <a:lnTo>
                    <a:pt x="1" y="390"/>
                  </a:lnTo>
                  <a:cubicBezTo>
                    <a:pt x="1" y="395"/>
                    <a:pt x="1" y="401"/>
                    <a:pt x="2" y="405"/>
                  </a:cubicBezTo>
                  <a:cubicBezTo>
                    <a:pt x="5" y="417"/>
                    <a:pt x="6" y="430"/>
                    <a:pt x="7" y="443"/>
                  </a:cubicBezTo>
                  <a:cubicBezTo>
                    <a:pt x="11" y="491"/>
                    <a:pt x="29" y="536"/>
                    <a:pt x="66" y="571"/>
                  </a:cubicBezTo>
                  <a:cubicBezTo>
                    <a:pt x="102" y="607"/>
                    <a:pt x="148" y="628"/>
                    <a:pt x="199" y="639"/>
                  </a:cubicBezTo>
                  <a:cubicBezTo>
                    <a:pt x="224" y="644"/>
                    <a:pt x="250" y="647"/>
                    <a:pt x="276" y="647"/>
                  </a:cubicBezTo>
                  <a:cubicBezTo>
                    <a:pt x="309" y="647"/>
                    <a:pt x="342" y="643"/>
                    <a:pt x="375" y="635"/>
                  </a:cubicBezTo>
                  <a:cubicBezTo>
                    <a:pt x="425" y="626"/>
                    <a:pt x="470" y="607"/>
                    <a:pt x="510" y="580"/>
                  </a:cubicBezTo>
                  <a:cubicBezTo>
                    <a:pt x="554" y="559"/>
                    <a:pt x="590" y="531"/>
                    <a:pt x="623" y="495"/>
                  </a:cubicBezTo>
                  <a:cubicBezTo>
                    <a:pt x="662" y="455"/>
                    <a:pt x="689" y="409"/>
                    <a:pt x="704" y="354"/>
                  </a:cubicBezTo>
                  <a:cubicBezTo>
                    <a:pt x="720" y="310"/>
                    <a:pt x="718" y="262"/>
                    <a:pt x="697" y="218"/>
                  </a:cubicBezTo>
                  <a:cubicBezTo>
                    <a:pt x="676" y="171"/>
                    <a:pt x="643" y="138"/>
                    <a:pt x="597" y="116"/>
                  </a:cubicBezTo>
                  <a:cubicBezTo>
                    <a:pt x="578" y="105"/>
                    <a:pt x="560" y="96"/>
                    <a:pt x="543" y="83"/>
                  </a:cubicBezTo>
                  <a:lnTo>
                    <a:pt x="543" y="83"/>
                  </a:lnTo>
                  <a:cubicBezTo>
                    <a:pt x="547" y="85"/>
                    <a:pt x="550" y="89"/>
                    <a:pt x="554" y="90"/>
                  </a:cubicBezTo>
                  <a:cubicBezTo>
                    <a:pt x="547" y="85"/>
                    <a:pt x="537" y="79"/>
                    <a:pt x="529" y="75"/>
                  </a:cubicBezTo>
                  <a:cubicBezTo>
                    <a:pt x="524" y="73"/>
                    <a:pt x="520" y="70"/>
                    <a:pt x="514" y="66"/>
                  </a:cubicBezTo>
                  <a:cubicBezTo>
                    <a:pt x="499" y="52"/>
                    <a:pt x="482" y="39"/>
                    <a:pt x="466" y="32"/>
                  </a:cubicBezTo>
                  <a:cubicBezTo>
                    <a:pt x="460" y="31"/>
                    <a:pt x="455" y="29"/>
                    <a:pt x="452" y="28"/>
                  </a:cubicBezTo>
                  <a:cubicBezTo>
                    <a:pt x="449" y="25"/>
                    <a:pt x="447" y="25"/>
                    <a:pt x="445" y="24"/>
                  </a:cubicBezTo>
                  <a:cubicBezTo>
                    <a:pt x="428" y="18"/>
                    <a:pt x="413" y="12"/>
                    <a:pt x="395" y="7"/>
                  </a:cubicBezTo>
                  <a:cubicBezTo>
                    <a:pt x="386" y="5"/>
                    <a:pt x="377" y="3"/>
                    <a:pt x="367" y="3"/>
                  </a:cubicBezTo>
                  <a:cubicBezTo>
                    <a:pt x="357" y="1"/>
                    <a:pt x="346" y="1"/>
                    <a:pt x="3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4442253" y="3335608"/>
              <a:ext cx="31368" cy="29316"/>
            </a:xfrm>
            <a:custGeom>
              <a:rect b="b" l="l" r="r" t="t"/>
              <a:pathLst>
                <a:path extrusionOk="0" h="700" w="749">
                  <a:moveTo>
                    <a:pt x="509" y="0"/>
                  </a:moveTo>
                  <a:cubicBezTo>
                    <a:pt x="308" y="0"/>
                    <a:pt x="125" y="137"/>
                    <a:pt x="55" y="324"/>
                  </a:cubicBezTo>
                  <a:cubicBezTo>
                    <a:pt x="1" y="469"/>
                    <a:pt x="41" y="700"/>
                    <a:pt x="239" y="700"/>
                  </a:cubicBezTo>
                  <a:cubicBezTo>
                    <a:pt x="439" y="700"/>
                    <a:pt x="622" y="563"/>
                    <a:pt x="693" y="377"/>
                  </a:cubicBezTo>
                  <a:cubicBezTo>
                    <a:pt x="749" y="232"/>
                    <a:pt x="708" y="0"/>
                    <a:pt x="50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4464742" y="3366557"/>
              <a:ext cx="45649" cy="26636"/>
            </a:xfrm>
            <a:custGeom>
              <a:rect b="b" l="l" r="r" t="t"/>
              <a:pathLst>
                <a:path extrusionOk="0" h="636" w="1090">
                  <a:moveTo>
                    <a:pt x="624" y="0"/>
                  </a:moveTo>
                  <a:cubicBezTo>
                    <a:pt x="273" y="0"/>
                    <a:pt x="1" y="636"/>
                    <a:pt x="467" y="636"/>
                  </a:cubicBezTo>
                  <a:cubicBezTo>
                    <a:pt x="467" y="636"/>
                    <a:pt x="468" y="636"/>
                    <a:pt x="468" y="636"/>
                  </a:cubicBezTo>
                  <a:cubicBezTo>
                    <a:pt x="816" y="636"/>
                    <a:pt x="1090" y="0"/>
                    <a:pt x="6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481620" y="3268057"/>
              <a:ext cx="17757" cy="10512"/>
            </a:xfrm>
            <a:custGeom>
              <a:rect b="b" l="l" r="r" t="t"/>
              <a:pathLst>
                <a:path extrusionOk="0" h="251" w="424">
                  <a:moveTo>
                    <a:pt x="264" y="0"/>
                  </a:moveTo>
                  <a:cubicBezTo>
                    <a:pt x="136" y="0"/>
                    <a:pt x="0" y="251"/>
                    <a:pt x="161" y="251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290" y="251"/>
                    <a:pt x="424" y="0"/>
                    <a:pt x="26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464742" y="3175503"/>
              <a:ext cx="33839" cy="24039"/>
            </a:xfrm>
            <a:custGeom>
              <a:rect b="b" l="l" r="r" t="t"/>
              <a:pathLst>
                <a:path extrusionOk="0" h="574" w="808">
                  <a:moveTo>
                    <a:pt x="497" y="0"/>
                  </a:moveTo>
                  <a:cubicBezTo>
                    <a:pt x="322" y="0"/>
                    <a:pt x="105" y="95"/>
                    <a:pt x="51" y="277"/>
                  </a:cubicBezTo>
                  <a:cubicBezTo>
                    <a:pt x="1" y="448"/>
                    <a:pt x="148" y="574"/>
                    <a:pt x="311" y="574"/>
                  </a:cubicBezTo>
                  <a:cubicBezTo>
                    <a:pt x="484" y="574"/>
                    <a:pt x="701" y="479"/>
                    <a:pt x="756" y="297"/>
                  </a:cubicBezTo>
                  <a:cubicBezTo>
                    <a:pt x="807" y="127"/>
                    <a:pt x="659" y="0"/>
                    <a:pt x="4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351710" y="3460074"/>
              <a:ext cx="33378" cy="45565"/>
            </a:xfrm>
            <a:custGeom>
              <a:rect b="b" l="l" r="r" t="t"/>
              <a:pathLst>
                <a:path extrusionOk="0" h="1088" w="797">
                  <a:moveTo>
                    <a:pt x="446" y="0"/>
                  </a:moveTo>
                  <a:cubicBezTo>
                    <a:pt x="409" y="0"/>
                    <a:pt x="373" y="8"/>
                    <a:pt x="339" y="24"/>
                  </a:cubicBezTo>
                  <a:cubicBezTo>
                    <a:pt x="282" y="39"/>
                    <a:pt x="234" y="69"/>
                    <a:pt x="194" y="112"/>
                  </a:cubicBezTo>
                  <a:cubicBezTo>
                    <a:pt x="146" y="158"/>
                    <a:pt x="109" y="211"/>
                    <a:pt x="83" y="272"/>
                  </a:cubicBezTo>
                  <a:cubicBezTo>
                    <a:pt x="45" y="333"/>
                    <a:pt x="22" y="401"/>
                    <a:pt x="11" y="473"/>
                  </a:cubicBezTo>
                  <a:cubicBezTo>
                    <a:pt x="9" y="522"/>
                    <a:pt x="3" y="570"/>
                    <a:pt x="1" y="619"/>
                  </a:cubicBezTo>
                  <a:cubicBezTo>
                    <a:pt x="1" y="709"/>
                    <a:pt x="21" y="793"/>
                    <a:pt x="56" y="875"/>
                  </a:cubicBezTo>
                  <a:cubicBezTo>
                    <a:pt x="76" y="907"/>
                    <a:pt x="98" y="940"/>
                    <a:pt x="118" y="973"/>
                  </a:cubicBezTo>
                  <a:cubicBezTo>
                    <a:pt x="166" y="1030"/>
                    <a:pt x="227" y="1067"/>
                    <a:pt x="300" y="1081"/>
                  </a:cubicBezTo>
                  <a:cubicBezTo>
                    <a:pt x="318" y="1085"/>
                    <a:pt x="336" y="1087"/>
                    <a:pt x="353" y="1087"/>
                  </a:cubicBezTo>
                  <a:cubicBezTo>
                    <a:pt x="390" y="1087"/>
                    <a:pt x="424" y="1079"/>
                    <a:pt x="457" y="1062"/>
                  </a:cubicBezTo>
                  <a:cubicBezTo>
                    <a:pt x="513" y="1048"/>
                    <a:pt x="563" y="1019"/>
                    <a:pt x="601" y="974"/>
                  </a:cubicBezTo>
                  <a:cubicBezTo>
                    <a:pt x="651" y="928"/>
                    <a:pt x="688" y="877"/>
                    <a:pt x="714" y="816"/>
                  </a:cubicBezTo>
                  <a:cubicBezTo>
                    <a:pt x="750" y="755"/>
                    <a:pt x="775" y="687"/>
                    <a:pt x="784" y="614"/>
                  </a:cubicBezTo>
                  <a:cubicBezTo>
                    <a:pt x="788" y="565"/>
                    <a:pt x="794" y="518"/>
                    <a:pt x="796" y="467"/>
                  </a:cubicBezTo>
                  <a:cubicBezTo>
                    <a:pt x="796" y="378"/>
                    <a:pt x="776" y="294"/>
                    <a:pt x="741" y="213"/>
                  </a:cubicBezTo>
                  <a:cubicBezTo>
                    <a:pt x="720" y="180"/>
                    <a:pt x="699" y="146"/>
                    <a:pt x="678" y="114"/>
                  </a:cubicBezTo>
                  <a:cubicBezTo>
                    <a:pt x="631" y="57"/>
                    <a:pt x="570" y="21"/>
                    <a:pt x="497" y="5"/>
                  </a:cubicBezTo>
                  <a:cubicBezTo>
                    <a:pt x="479" y="2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837798" y="746185"/>
            <a:ext cx="343983" cy="430430"/>
            <a:chOff x="3920937" y="2993494"/>
            <a:chExt cx="160943" cy="201399"/>
          </a:xfrm>
        </p:grpSpPr>
        <p:sp>
          <p:nvSpPr>
            <p:cNvPr id="526" name="Google Shape;526;p23"/>
            <p:cNvSpPr/>
            <p:nvPr/>
          </p:nvSpPr>
          <p:spPr>
            <a:xfrm>
              <a:off x="4051517" y="3177345"/>
              <a:ext cx="9967" cy="17548"/>
            </a:xfrm>
            <a:custGeom>
              <a:rect b="b" l="l" r="r" t="t"/>
              <a:pathLst>
                <a:path extrusionOk="0" h="419" w="238">
                  <a:moveTo>
                    <a:pt x="167" y="1"/>
                  </a:moveTo>
                  <a:cubicBezTo>
                    <a:pt x="153" y="1"/>
                    <a:pt x="137" y="6"/>
                    <a:pt x="128" y="15"/>
                  </a:cubicBezTo>
                  <a:cubicBezTo>
                    <a:pt x="110" y="31"/>
                    <a:pt x="95" y="49"/>
                    <a:pt x="80" y="66"/>
                  </a:cubicBezTo>
                  <a:cubicBezTo>
                    <a:pt x="62" y="87"/>
                    <a:pt x="52" y="111"/>
                    <a:pt x="42" y="137"/>
                  </a:cubicBezTo>
                  <a:cubicBezTo>
                    <a:pt x="33" y="161"/>
                    <a:pt x="25" y="188"/>
                    <a:pt x="18" y="214"/>
                  </a:cubicBezTo>
                  <a:cubicBezTo>
                    <a:pt x="14" y="222"/>
                    <a:pt x="12" y="233"/>
                    <a:pt x="11" y="241"/>
                  </a:cubicBezTo>
                  <a:cubicBezTo>
                    <a:pt x="0" y="289"/>
                    <a:pt x="6" y="341"/>
                    <a:pt x="34" y="382"/>
                  </a:cubicBezTo>
                  <a:cubicBezTo>
                    <a:pt x="45" y="397"/>
                    <a:pt x="58" y="408"/>
                    <a:pt x="75" y="415"/>
                  </a:cubicBezTo>
                  <a:cubicBezTo>
                    <a:pt x="82" y="418"/>
                    <a:pt x="90" y="419"/>
                    <a:pt x="97" y="419"/>
                  </a:cubicBezTo>
                  <a:cubicBezTo>
                    <a:pt x="106" y="419"/>
                    <a:pt x="114" y="417"/>
                    <a:pt x="123" y="415"/>
                  </a:cubicBezTo>
                  <a:cubicBezTo>
                    <a:pt x="133" y="409"/>
                    <a:pt x="138" y="405"/>
                    <a:pt x="148" y="401"/>
                  </a:cubicBezTo>
                  <a:cubicBezTo>
                    <a:pt x="163" y="388"/>
                    <a:pt x="172" y="371"/>
                    <a:pt x="182" y="354"/>
                  </a:cubicBezTo>
                  <a:cubicBezTo>
                    <a:pt x="189" y="336"/>
                    <a:pt x="190" y="327"/>
                    <a:pt x="191" y="310"/>
                  </a:cubicBezTo>
                  <a:cubicBezTo>
                    <a:pt x="194" y="301"/>
                    <a:pt x="194" y="293"/>
                    <a:pt x="195" y="282"/>
                  </a:cubicBezTo>
                  <a:cubicBezTo>
                    <a:pt x="198" y="266"/>
                    <a:pt x="202" y="248"/>
                    <a:pt x="206" y="232"/>
                  </a:cubicBezTo>
                  <a:cubicBezTo>
                    <a:pt x="212" y="218"/>
                    <a:pt x="217" y="205"/>
                    <a:pt x="218" y="191"/>
                  </a:cubicBezTo>
                  <a:cubicBezTo>
                    <a:pt x="221" y="179"/>
                    <a:pt x="224" y="167"/>
                    <a:pt x="227" y="154"/>
                  </a:cubicBezTo>
                  <a:cubicBezTo>
                    <a:pt x="227" y="153"/>
                    <a:pt x="227" y="152"/>
                    <a:pt x="229" y="152"/>
                  </a:cubicBezTo>
                  <a:cubicBezTo>
                    <a:pt x="235" y="131"/>
                    <a:pt x="237" y="111"/>
                    <a:pt x="236" y="87"/>
                  </a:cubicBezTo>
                  <a:cubicBezTo>
                    <a:pt x="235" y="66"/>
                    <a:pt x="229" y="45"/>
                    <a:pt x="216" y="30"/>
                  </a:cubicBezTo>
                  <a:cubicBezTo>
                    <a:pt x="208" y="19"/>
                    <a:pt x="197" y="9"/>
                    <a:pt x="183" y="4"/>
                  </a:cubicBezTo>
                  <a:cubicBezTo>
                    <a:pt x="178" y="2"/>
                    <a:pt x="173" y="1"/>
                    <a:pt x="16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058595" y="3110464"/>
              <a:ext cx="23076" cy="29777"/>
            </a:xfrm>
            <a:custGeom>
              <a:rect b="b" l="l" r="r" t="t"/>
              <a:pathLst>
                <a:path extrusionOk="0" h="711" w="551">
                  <a:moveTo>
                    <a:pt x="537" y="291"/>
                  </a:moveTo>
                  <a:lnTo>
                    <a:pt x="537" y="293"/>
                  </a:lnTo>
                  <a:cubicBezTo>
                    <a:pt x="538" y="294"/>
                    <a:pt x="538" y="295"/>
                    <a:pt x="538" y="295"/>
                  </a:cubicBezTo>
                  <a:lnTo>
                    <a:pt x="538" y="295"/>
                  </a:lnTo>
                  <a:cubicBezTo>
                    <a:pt x="538" y="294"/>
                    <a:pt x="538" y="293"/>
                    <a:pt x="537" y="291"/>
                  </a:cubicBezTo>
                  <a:close/>
                  <a:moveTo>
                    <a:pt x="255" y="0"/>
                  </a:moveTo>
                  <a:cubicBezTo>
                    <a:pt x="240" y="0"/>
                    <a:pt x="223" y="4"/>
                    <a:pt x="200" y="15"/>
                  </a:cubicBezTo>
                  <a:cubicBezTo>
                    <a:pt x="180" y="27"/>
                    <a:pt x="159" y="39"/>
                    <a:pt x="139" y="53"/>
                  </a:cubicBezTo>
                  <a:lnTo>
                    <a:pt x="138" y="54"/>
                  </a:lnTo>
                  <a:lnTo>
                    <a:pt x="135" y="57"/>
                  </a:lnTo>
                  <a:cubicBezTo>
                    <a:pt x="116" y="76"/>
                    <a:pt x="97" y="96"/>
                    <a:pt x="81" y="116"/>
                  </a:cubicBezTo>
                  <a:cubicBezTo>
                    <a:pt x="75" y="122"/>
                    <a:pt x="71" y="127"/>
                    <a:pt x="68" y="131"/>
                  </a:cubicBezTo>
                  <a:cubicBezTo>
                    <a:pt x="67" y="134"/>
                    <a:pt x="67" y="135"/>
                    <a:pt x="64" y="137"/>
                  </a:cubicBezTo>
                  <a:lnTo>
                    <a:pt x="29" y="203"/>
                  </a:lnTo>
                  <a:cubicBezTo>
                    <a:pt x="22" y="229"/>
                    <a:pt x="14" y="256"/>
                    <a:pt x="7" y="281"/>
                  </a:cubicBezTo>
                  <a:cubicBezTo>
                    <a:pt x="6" y="293"/>
                    <a:pt x="1" y="355"/>
                    <a:pt x="1" y="367"/>
                  </a:cubicBezTo>
                  <a:cubicBezTo>
                    <a:pt x="3" y="396"/>
                    <a:pt x="7" y="426"/>
                    <a:pt x="10" y="453"/>
                  </a:cubicBezTo>
                  <a:cubicBezTo>
                    <a:pt x="20" y="477"/>
                    <a:pt x="28" y="503"/>
                    <a:pt x="34" y="529"/>
                  </a:cubicBezTo>
                  <a:cubicBezTo>
                    <a:pt x="36" y="531"/>
                    <a:pt x="70" y="591"/>
                    <a:pt x="71" y="595"/>
                  </a:cubicBezTo>
                  <a:cubicBezTo>
                    <a:pt x="87" y="611"/>
                    <a:pt x="104" y="629"/>
                    <a:pt x="119" y="645"/>
                  </a:cubicBezTo>
                  <a:cubicBezTo>
                    <a:pt x="124" y="649"/>
                    <a:pt x="129" y="651"/>
                    <a:pt x="135" y="653"/>
                  </a:cubicBezTo>
                  <a:cubicBezTo>
                    <a:pt x="136" y="656"/>
                    <a:pt x="138" y="656"/>
                    <a:pt x="139" y="657"/>
                  </a:cubicBezTo>
                  <a:cubicBezTo>
                    <a:pt x="142" y="659"/>
                    <a:pt x="143" y="659"/>
                    <a:pt x="144" y="660"/>
                  </a:cubicBezTo>
                  <a:lnTo>
                    <a:pt x="148" y="664"/>
                  </a:lnTo>
                  <a:cubicBezTo>
                    <a:pt x="175" y="690"/>
                    <a:pt x="207" y="703"/>
                    <a:pt x="243" y="705"/>
                  </a:cubicBezTo>
                  <a:cubicBezTo>
                    <a:pt x="252" y="709"/>
                    <a:pt x="261" y="711"/>
                    <a:pt x="270" y="711"/>
                  </a:cubicBezTo>
                  <a:cubicBezTo>
                    <a:pt x="273" y="711"/>
                    <a:pt x="276" y="711"/>
                    <a:pt x="278" y="710"/>
                  </a:cubicBezTo>
                  <a:cubicBezTo>
                    <a:pt x="315" y="708"/>
                    <a:pt x="349" y="694"/>
                    <a:pt x="380" y="676"/>
                  </a:cubicBezTo>
                  <a:cubicBezTo>
                    <a:pt x="400" y="670"/>
                    <a:pt x="421" y="659"/>
                    <a:pt x="440" y="644"/>
                  </a:cubicBezTo>
                  <a:cubicBezTo>
                    <a:pt x="467" y="622"/>
                    <a:pt x="487" y="595"/>
                    <a:pt x="501" y="564"/>
                  </a:cubicBezTo>
                  <a:cubicBezTo>
                    <a:pt x="521" y="531"/>
                    <a:pt x="532" y="496"/>
                    <a:pt x="540" y="459"/>
                  </a:cubicBezTo>
                  <a:cubicBezTo>
                    <a:pt x="551" y="402"/>
                    <a:pt x="550" y="349"/>
                    <a:pt x="538" y="295"/>
                  </a:cubicBezTo>
                  <a:lnTo>
                    <a:pt x="538" y="295"/>
                  </a:lnTo>
                  <a:cubicBezTo>
                    <a:pt x="542" y="321"/>
                    <a:pt x="544" y="347"/>
                    <a:pt x="547" y="374"/>
                  </a:cubicBezTo>
                  <a:cubicBezTo>
                    <a:pt x="543" y="346"/>
                    <a:pt x="541" y="314"/>
                    <a:pt x="536" y="286"/>
                  </a:cubicBezTo>
                  <a:cubicBezTo>
                    <a:pt x="536" y="283"/>
                    <a:pt x="535" y="281"/>
                    <a:pt x="535" y="278"/>
                  </a:cubicBezTo>
                  <a:cubicBezTo>
                    <a:pt x="529" y="259"/>
                    <a:pt x="516" y="217"/>
                    <a:pt x="509" y="198"/>
                  </a:cubicBezTo>
                  <a:cubicBezTo>
                    <a:pt x="509" y="196"/>
                    <a:pt x="508" y="195"/>
                    <a:pt x="508" y="195"/>
                  </a:cubicBezTo>
                  <a:cubicBezTo>
                    <a:pt x="505" y="191"/>
                    <a:pt x="505" y="190"/>
                    <a:pt x="504" y="186"/>
                  </a:cubicBezTo>
                  <a:cubicBezTo>
                    <a:pt x="494" y="168"/>
                    <a:pt x="475" y="135"/>
                    <a:pt x="463" y="116"/>
                  </a:cubicBezTo>
                  <a:cubicBezTo>
                    <a:pt x="463" y="115"/>
                    <a:pt x="461" y="115"/>
                    <a:pt x="461" y="114"/>
                  </a:cubicBezTo>
                  <a:cubicBezTo>
                    <a:pt x="460" y="111"/>
                    <a:pt x="459" y="108"/>
                    <a:pt x="456" y="107"/>
                  </a:cubicBezTo>
                  <a:cubicBezTo>
                    <a:pt x="448" y="95"/>
                    <a:pt x="434" y="83"/>
                    <a:pt x="426" y="74"/>
                  </a:cubicBezTo>
                  <a:cubicBezTo>
                    <a:pt x="410" y="54"/>
                    <a:pt x="392" y="39"/>
                    <a:pt x="368" y="30"/>
                  </a:cubicBezTo>
                  <a:cubicBezTo>
                    <a:pt x="349" y="15"/>
                    <a:pt x="327" y="7"/>
                    <a:pt x="304" y="7"/>
                  </a:cubicBezTo>
                  <a:cubicBezTo>
                    <a:pt x="284" y="3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981956" y="3128430"/>
              <a:ext cx="17925" cy="17506"/>
            </a:xfrm>
            <a:custGeom>
              <a:rect b="b" l="l" r="r" t="t"/>
              <a:pathLst>
                <a:path extrusionOk="0" h="418" w="428">
                  <a:moveTo>
                    <a:pt x="285" y="1"/>
                  </a:moveTo>
                  <a:lnTo>
                    <a:pt x="235" y="5"/>
                  </a:lnTo>
                  <a:lnTo>
                    <a:pt x="182" y="20"/>
                  </a:lnTo>
                  <a:cubicBezTo>
                    <a:pt x="165" y="29"/>
                    <a:pt x="148" y="39"/>
                    <a:pt x="131" y="48"/>
                  </a:cubicBezTo>
                  <a:cubicBezTo>
                    <a:pt x="116" y="62"/>
                    <a:pt x="99" y="75"/>
                    <a:pt x="83" y="89"/>
                  </a:cubicBezTo>
                  <a:cubicBezTo>
                    <a:pt x="70" y="106"/>
                    <a:pt x="59" y="121"/>
                    <a:pt x="45" y="138"/>
                  </a:cubicBezTo>
                  <a:cubicBezTo>
                    <a:pt x="28" y="162"/>
                    <a:pt x="15" y="189"/>
                    <a:pt x="11" y="218"/>
                  </a:cubicBezTo>
                  <a:cubicBezTo>
                    <a:pt x="5" y="235"/>
                    <a:pt x="2" y="251"/>
                    <a:pt x="5" y="270"/>
                  </a:cubicBezTo>
                  <a:cubicBezTo>
                    <a:pt x="1" y="287"/>
                    <a:pt x="5" y="303"/>
                    <a:pt x="9" y="318"/>
                  </a:cubicBezTo>
                  <a:cubicBezTo>
                    <a:pt x="11" y="334"/>
                    <a:pt x="18" y="348"/>
                    <a:pt x="29" y="360"/>
                  </a:cubicBezTo>
                  <a:cubicBezTo>
                    <a:pt x="36" y="375"/>
                    <a:pt x="47" y="386"/>
                    <a:pt x="62" y="392"/>
                  </a:cubicBezTo>
                  <a:cubicBezTo>
                    <a:pt x="74" y="402"/>
                    <a:pt x="87" y="409"/>
                    <a:pt x="104" y="411"/>
                  </a:cubicBezTo>
                  <a:cubicBezTo>
                    <a:pt x="114" y="416"/>
                    <a:pt x="123" y="417"/>
                    <a:pt x="133" y="417"/>
                  </a:cubicBezTo>
                  <a:cubicBezTo>
                    <a:pt x="139" y="417"/>
                    <a:pt x="145" y="417"/>
                    <a:pt x="151" y="415"/>
                  </a:cubicBezTo>
                  <a:cubicBezTo>
                    <a:pt x="155" y="416"/>
                    <a:pt x="159" y="416"/>
                    <a:pt x="163" y="416"/>
                  </a:cubicBezTo>
                  <a:cubicBezTo>
                    <a:pt x="177" y="416"/>
                    <a:pt x="191" y="413"/>
                    <a:pt x="203" y="407"/>
                  </a:cubicBezTo>
                  <a:cubicBezTo>
                    <a:pt x="212" y="406"/>
                    <a:pt x="219" y="399"/>
                    <a:pt x="230" y="395"/>
                  </a:cubicBezTo>
                  <a:cubicBezTo>
                    <a:pt x="245" y="394"/>
                    <a:pt x="259" y="388"/>
                    <a:pt x="276" y="382"/>
                  </a:cubicBezTo>
                  <a:cubicBezTo>
                    <a:pt x="306" y="368"/>
                    <a:pt x="334" y="350"/>
                    <a:pt x="358" y="325"/>
                  </a:cubicBezTo>
                  <a:cubicBezTo>
                    <a:pt x="381" y="300"/>
                    <a:pt x="400" y="272"/>
                    <a:pt x="413" y="239"/>
                  </a:cubicBezTo>
                  <a:cubicBezTo>
                    <a:pt x="425" y="212"/>
                    <a:pt x="428" y="184"/>
                    <a:pt x="425" y="154"/>
                  </a:cubicBezTo>
                  <a:cubicBezTo>
                    <a:pt x="426" y="148"/>
                    <a:pt x="426" y="146"/>
                    <a:pt x="425" y="142"/>
                  </a:cubicBezTo>
                  <a:cubicBezTo>
                    <a:pt x="421" y="131"/>
                    <a:pt x="418" y="106"/>
                    <a:pt x="409" y="93"/>
                  </a:cubicBezTo>
                  <a:cubicBezTo>
                    <a:pt x="402" y="78"/>
                    <a:pt x="387" y="59"/>
                    <a:pt x="379" y="48"/>
                  </a:cubicBezTo>
                  <a:cubicBezTo>
                    <a:pt x="377" y="45"/>
                    <a:pt x="373" y="41"/>
                    <a:pt x="371" y="39"/>
                  </a:cubicBezTo>
                  <a:cubicBezTo>
                    <a:pt x="357" y="29"/>
                    <a:pt x="345" y="21"/>
                    <a:pt x="331" y="13"/>
                  </a:cubicBezTo>
                  <a:cubicBezTo>
                    <a:pt x="316" y="10"/>
                    <a:pt x="300" y="6"/>
                    <a:pt x="2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920937" y="3168634"/>
              <a:ext cx="32164" cy="25882"/>
            </a:xfrm>
            <a:custGeom>
              <a:rect b="b" l="l" r="r" t="t"/>
              <a:pathLst>
                <a:path extrusionOk="0" h="618" w="768">
                  <a:moveTo>
                    <a:pt x="495" y="0"/>
                  </a:moveTo>
                  <a:cubicBezTo>
                    <a:pt x="312" y="0"/>
                    <a:pt x="120" y="125"/>
                    <a:pt x="56" y="301"/>
                  </a:cubicBezTo>
                  <a:cubicBezTo>
                    <a:pt x="0" y="463"/>
                    <a:pt x="99" y="617"/>
                    <a:pt x="273" y="617"/>
                  </a:cubicBezTo>
                  <a:cubicBezTo>
                    <a:pt x="456" y="617"/>
                    <a:pt x="650" y="491"/>
                    <a:pt x="712" y="315"/>
                  </a:cubicBezTo>
                  <a:cubicBezTo>
                    <a:pt x="768" y="156"/>
                    <a:pt x="670" y="0"/>
                    <a:pt x="49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4004947" y="3012591"/>
              <a:ext cx="31619" cy="37189"/>
            </a:xfrm>
            <a:custGeom>
              <a:rect b="b" l="l" r="r" t="t"/>
              <a:pathLst>
                <a:path extrusionOk="0" h="888" w="755">
                  <a:moveTo>
                    <a:pt x="483" y="0"/>
                  </a:moveTo>
                  <a:cubicBezTo>
                    <a:pt x="464" y="0"/>
                    <a:pt x="444" y="2"/>
                    <a:pt x="425" y="7"/>
                  </a:cubicBezTo>
                  <a:lnTo>
                    <a:pt x="421" y="7"/>
                  </a:lnTo>
                  <a:cubicBezTo>
                    <a:pt x="419" y="7"/>
                    <a:pt x="418" y="8"/>
                    <a:pt x="414" y="8"/>
                  </a:cubicBezTo>
                  <a:cubicBezTo>
                    <a:pt x="381" y="19"/>
                    <a:pt x="352" y="31"/>
                    <a:pt x="319" y="41"/>
                  </a:cubicBezTo>
                  <a:cubicBezTo>
                    <a:pt x="289" y="60"/>
                    <a:pt x="258" y="80"/>
                    <a:pt x="228" y="99"/>
                  </a:cubicBezTo>
                  <a:cubicBezTo>
                    <a:pt x="201" y="126"/>
                    <a:pt x="174" y="152"/>
                    <a:pt x="144" y="180"/>
                  </a:cubicBezTo>
                  <a:cubicBezTo>
                    <a:pt x="102" y="228"/>
                    <a:pt x="72" y="282"/>
                    <a:pt x="52" y="340"/>
                  </a:cubicBezTo>
                  <a:cubicBezTo>
                    <a:pt x="33" y="377"/>
                    <a:pt x="21" y="415"/>
                    <a:pt x="15" y="454"/>
                  </a:cubicBezTo>
                  <a:cubicBezTo>
                    <a:pt x="5" y="489"/>
                    <a:pt x="1" y="527"/>
                    <a:pt x="6" y="564"/>
                  </a:cubicBezTo>
                  <a:cubicBezTo>
                    <a:pt x="2" y="600"/>
                    <a:pt x="6" y="634"/>
                    <a:pt x="20" y="665"/>
                  </a:cubicBezTo>
                  <a:cubicBezTo>
                    <a:pt x="28" y="713"/>
                    <a:pt x="47" y="756"/>
                    <a:pt x="81" y="793"/>
                  </a:cubicBezTo>
                  <a:cubicBezTo>
                    <a:pt x="82" y="794"/>
                    <a:pt x="83" y="798"/>
                    <a:pt x="86" y="800"/>
                  </a:cubicBezTo>
                  <a:cubicBezTo>
                    <a:pt x="116" y="839"/>
                    <a:pt x="155" y="862"/>
                    <a:pt x="201" y="870"/>
                  </a:cubicBezTo>
                  <a:cubicBezTo>
                    <a:pt x="228" y="882"/>
                    <a:pt x="256" y="888"/>
                    <a:pt x="285" y="888"/>
                  </a:cubicBezTo>
                  <a:cubicBezTo>
                    <a:pt x="302" y="888"/>
                    <a:pt x="320" y="886"/>
                    <a:pt x="338" y="881"/>
                  </a:cubicBezTo>
                  <a:lnTo>
                    <a:pt x="339" y="881"/>
                  </a:lnTo>
                  <a:cubicBezTo>
                    <a:pt x="372" y="870"/>
                    <a:pt x="402" y="859"/>
                    <a:pt x="434" y="848"/>
                  </a:cubicBezTo>
                  <a:cubicBezTo>
                    <a:pt x="466" y="828"/>
                    <a:pt x="495" y="811"/>
                    <a:pt x="527" y="790"/>
                  </a:cubicBezTo>
                  <a:lnTo>
                    <a:pt x="609" y="706"/>
                  </a:lnTo>
                  <a:cubicBezTo>
                    <a:pt x="651" y="657"/>
                    <a:pt x="682" y="604"/>
                    <a:pt x="704" y="543"/>
                  </a:cubicBezTo>
                  <a:cubicBezTo>
                    <a:pt x="724" y="508"/>
                    <a:pt x="737" y="469"/>
                    <a:pt x="739" y="428"/>
                  </a:cubicBezTo>
                  <a:cubicBezTo>
                    <a:pt x="752" y="394"/>
                    <a:pt x="754" y="358"/>
                    <a:pt x="752" y="320"/>
                  </a:cubicBezTo>
                  <a:cubicBezTo>
                    <a:pt x="754" y="285"/>
                    <a:pt x="752" y="251"/>
                    <a:pt x="738" y="217"/>
                  </a:cubicBezTo>
                  <a:cubicBezTo>
                    <a:pt x="730" y="168"/>
                    <a:pt x="710" y="126"/>
                    <a:pt x="677" y="88"/>
                  </a:cubicBezTo>
                  <a:cubicBezTo>
                    <a:pt x="655" y="66"/>
                    <a:pt x="631" y="47"/>
                    <a:pt x="605" y="31"/>
                  </a:cubicBezTo>
                  <a:cubicBezTo>
                    <a:pt x="566" y="11"/>
                    <a:pt x="525" y="0"/>
                    <a:pt x="48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4076436" y="2993494"/>
              <a:ext cx="5444" cy="6701"/>
            </a:xfrm>
            <a:custGeom>
              <a:rect b="b" l="l" r="r" t="t"/>
              <a:pathLst>
                <a:path extrusionOk="0" h="160" w="130">
                  <a:moveTo>
                    <a:pt x="78" y="0"/>
                  </a:moveTo>
                  <a:cubicBezTo>
                    <a:pt x="71" y="0"/>
                    <a:pt x="64" y="0"/>
                    <a:pt x="57" y="2"/>
                  </a:cubicBezTo>
                  <a:cubicBezTo>
                    <a:pt x="48" y="6"/>
                    <a:pt x="35" y="9"/>
                    <a:pt x="27" y="17"/>
                  </a:cubicBezTo>
                  <a:cubicBezTo>
                    <a:pt x="23" y="21"/>
                    <a:pt x="22" y="23"/>
                    <a:pt x="19" y="26"/>
                  </a:cubicBezTo>
                  <a:cubicBezTo>
                    <a:pt x="14" y="32"/>
                    <a:pt x="12" y="40"/>
                    <a:pt x="12" y="46"/>
                  </a:cubicBezTo>
                  <a:cubicBezTo>
                    <a:pt x="8" y="64"/>
                    <a:pt x="7" y="83"/>
                    <a:pt x="3" y="103"/>
                  </a:cubicBezTo>
                  <a:lnTo>
                    <a:pt x="3" y="105"/>
                  </a:lnTo>
                  <a:cubicBezTo>
                    <a:pt x="0" y="114"/>
                    <a:pt x="0" y="122"/>
                    <a:pt x="3" y="131"/>
                  </a:cubicBezTo>
                  <a:cubicBezTo>
                    <a:pt x="7" y="139"/>
                    <a:pt x="12" y="145"/>
                    <a:pt x="19" y="151"/>
                  </a:cubicBezTo>
                  <a:cubicBezTo>
                    <a:pt x="29" y="157"/>
                    <a:pt x="40" y="160"/>
                    <a:pt x="51" y="160"/>
                  </a:cubicBezTo>
                  <a:cubicBezTo>
                    <a:pt x="55" y="160"/>
                    <a:pt x="59" y="160"/>
                    <a:pt x="63" y="159"/>
                  </a:cubicBezTo>
                  <a:cubicBezTo>
                    <a:pt x="71" y="158"/>
                    <a:pt x="80" y="156"/>
                    <a:pt x="88" y="152"/>
                  </a:cubicBezTo>
                  <a:cubicBezTo>
                    <a:pt x="96" y="149"/>
                    <a:pt x="103" y="145"/>
                    <a:pt x="109" y="139"/>
                  </a:cubicBezTo>
                  <a:cubicBezTo>
                    <a:pt x="115" y="132"/>
                    <a:pt x="122" y="125"/>
                    <a:pt x="125" y="116"/>
                  </a:cubicBezTo>
                  <a:cubicBezTo>
                    <a:pt x="129" y="107"/>
                    <a:pt x="129" y="98"/>
                    <a:pt x="128" y="90"/>
                  </a:cubicBezTo>
                  <a:cubicBezTo>
                    <a:pt x="121" y="67"/>
                    <a:pt x="117" y="44"/>
                    <a:pt x="114" y="22"/>
                  </a:cubicBezTo>
                  <a:cubicBezTo>
                    <a:pt x="111" y="17"/>
                    <a:pt x="109" y="13"/>
                    <a:pt x="105" y="10"/>
                  </a:cubicBezTo>
                  <a:cubicBezTo>
                    <a:pt x="102" y="7"/>
                    <a:pt x="96" y="3"/>
                    <a:pt x="90" y="2"/>
                  </a:cubicBezTo>
                  <a:cubicBezTo>
                    <a:pt x="87" y="2"/>
                    <a:pt x="82" y="0"/>
                    <a:pt x="7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3"/>
          <p:cNvGrpSpPr/>
          <p:nvPr/>
        </p:nvGrpSpPr>
        <p:grpSpPr>
          <a:xfrm>
            <a:off x="8001613" y="466826"/>
            <a:ext cx="854575" cy="136352"/>
            <a:chOff x="1572587" y="2481348"/>
            <a:chExt cx="432280" cy="68976"/>
          </a:xfrm>
        </p:grpSpPr>
        <p:sp>
          <p:nvSpPr>
            <p:cNvPr id="533" name="Google Shape;533;p23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>
            <a:off x="401726" y="4393288"/>
            <a:ext cx="626732" cy="430428"/>
            <a:chOff x="176534" y="2350223"/>
            <a:chExt cx="440028" cy="302203"/>
          </a:xfrm>
        </p:grpSpPr>
        <p:sp>
          <p:nvSpPr>
            <p:cNvPr id="545" name="Google Shape;545;p23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23"/>
          <p:cNvSpPr txBox="1"/>
          <p:nvPr>
            <p:ph idx="1" type="subTitle"/>
          </p:nvPr>
        </p:nvSpPr>
        <p:spPr>
          <a:xfrm>
            <a:off x="1366750" y="1813500"/>
            <a:ext cx="29772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2" type="subTitle"/>
          </p:nvPr>
        </p:nvSpPr>
        <p:spPr>
          <a:xfrm>
            <a:off x="4800050" y="1813500"/>
            <a:ext cx="29772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3" type="subTitle"/>
          </p:nvPr>
        </p:nvSpPr>
        <p:spPr>
          <a:xfrm>
            <a:off x="1366750" y="2335500"/>
            <a:ext cx="29772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0" name="Google Shape;560;p23"/>
          <p:cNvSpPr txBox="1"/>
          <p:nvPr>
            <p:ph idx="4" type="subTitle"/>
          </p:nvPr>
        </p:nvSpPr>
        <p:spPr>
          <a:xfrm>
            <a:off x="4800050" y="2335500"/>
            <a:ext cx="29772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 flipH="1" rot="10800000">
            <a:off x="6999102" y="963386"/>
            <a:ext cx="2144888" cy="4180112"/>
          </a:xfrm>
          <a:custGeom>
            <a:rect b="b" l="l" r="r" t="t"/>
            <a:pathLst>
              <a:path extrusionOk="0" h="51230" w="26287">
                <a:moveTo>
                  <a:pt x="1" y="0"/>
                </a:moveTo>
                <a:cubicBezTo>
                  <a:pt x="299" y="667"/>
                  <a:pt x="653" y="1308"/>
                  <a:pt x="1086" y="1901"/>
                </a:cubicBezTo>
                <a:cubicBezTo>
                  <a:pt x="2045" y="3209"/>
                  <a:pt x="3314" y="4076"/>
                  <a:pt x="4825" y="4636"/>
                </a:cubicBezTo>
                <a:cubicBezTo>
                  <a:pt x="6349" y="5199"/>
                  <a:pt x="7965" y="5497"/>
                  <a:pt x="9454" y="6152"/>
                </a:cubicBezTo>
                <a:cubicBezTo>
                  <a:pt x="10962" y="6815"/>
                  <a:pt x="12479" y="7535"/>
                  <a:pt x="13895" y="8375"/>
                </a:cubicBezTo>
                <a:cubicBezTo>
                  <a:pt x="15313" y="9217"/>
                  <a:pt x="16719" y="10263"/>
                  <a:pt x="17580" y="11703"/>
                </a:cubicBezTo>
                <a:cubicBezTo>
                  <a:pt x="19106" y="14261"/>
                  <a:pt x="18903" y="17485"/>
                  <a:pt x="18132" y="20249"/>
                </a:cubicBezTo>
                <a:cubicBezTo>
                  <a:pt x="17743" y="21649"/>
                  <a:pt x="17187" y="23007"/>
                  <a:pt x="16456" y="24267"/>
                </a:cubicBezTo>
                <a:cubicBezTo>
                  <a:pt x="15651" y="25655"/>
                  <a:pt x="14707" y="26963"/>
                  <a:pt x="13859" y="28325"/>
                </a:cubicBezTo>
                <a:cubicBezTo>
                  <a:pt x="13073" y="29581"/>
                  <a:pt x="12334" y="30887"/>
                  <a:pt x="11840" y="32288"/>
                </a:cubicBezTo>
                <a:cubicBezTo>
                  <a:pt x="11346" y="33691"/>
                  <a:pt x="11144" y="35171"/>
                  <a:pt x="11229" y="36657"/>
                </a:cubicBezTo>
                <a:cubicBezTo>
                  <a:pt x="11401" y="39680"/>
                  <a:pt x="12582" y="42471"/>
                  <a:pt x="14737" y="44606"/>
                </a:cubicBezTo>
                <a:cubicBezTo>
                  <a:pt x="16739" y="46589"/>
                  <a:pt x="19276" y="47942"/>
                  <a:pt x="21792" y="49150"/>
                </a:cubicBezTo>
                <a:cubicBezTo>
                  <a:pt x="23273" y="49862"/>
                  <a:pt x="24762" y="50595"/>
                  <a:pt x="26287" y="51230"/>
                </a:cubicBezTo>
                <a:lnTo>
                  <a:pt x="26287" y="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0" y="0"/>
            <a:ext cx="2382266" cy="534993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24"/>
          <p:cNvGrpSpPr/>
          <p:nvPr/>
        </p:nvGrpSpPr>
        <p:grpSpPr>
          <a:xfrm>
            <a:off x="7617880" y="3455185"/>
            <a:ext cx="629937" cy="662424"/>
            <a:chOff x="2926048" y="4542746"/>
            <a:chExt cx="319960" cy="336461"/>
          </a:xfrm>
        </p:grpSpPr>
        <p:sp>
          <p:nvSpPr>
            <p:cNvPr id="567" name="Google Shape;567;p24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4"/>
          <p:cNvGrpSpPr/>
          <p:nvPr/>
        </p:nvGrpSpPr>
        <p:grpSpPr>
          <a:xfrm>
            <a:off x="586724" y="826888"/>
            <a:ext cx="256763" cy="269035"/>
            <a:chOff x="4484886" y="4025826"/>
            <a:chExt cx="256763" cy="269035"/>
          </a:xfrm>
        </p:grpSpPr>
        <p:sp>
          <p:nvSpPr>
            <p:cNvPr id="582" name="Google Shape;582;p24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4"/>
          <p:cNvGrpSpPr/>
          <p:nvPr/>
        </p:nvGrpSpPr>
        <p:grpSpPr>
          <a:xfrm>
            <a:off x="8535612" y="404961"/>
            <a:ext cx="319960" cy="260087"/>
            <a:chOff x="4279384" y="2349428"/>
            <a:chExt cx="198844" cy="161655"/>
          </a:xfrm>
        </p:grpSpPr>
        <p:sp>
          <p:nvSpPr>
            <p:cNvPr id="592" name="Google Shape;592;p24"/>
            <p:cNvSpPr/>
            <p:nvPr/>
          </p:nvSpPr>
          <p:spPr>
            <a:xfrm>
              <a:off x="4312427" y="2380084"/>
              <a:ext cx="32583" cy="33378"/>
            </a:xfrm>
            <a:custGeom>
              <a:rect b="b" l="l" r="r" t="t"/>
              <a:pathLst>
                <a:path extrusionOk="0" h="797" w="778">
                  <a:moveTo>
                    <a:pt x="560" y="0"/>
                  </a:moveTo>
                  <a:cubicBezTo>
                    <a:pt x="547" y="0"/>
                    <a:pt x="533" y="3"/>
                    <a:pt x="520" y="6"/>
                  </a:cubicBezTo>
                  <a:cubicBezTo>
                    <a:pt x="509" y="4"/>
                    <a:pt x="499" y="3"/>
                    <a:pt x="488" y="3"/>
                  </a:cubicBezTo>
                  <a:cubicBezTo>
                    <a:pt x="469" y="3"/>
                    <a:pt x="450" y="6"/>
                    <a:pt x="432" y="14"/>
                  </a:cubicBezTo>
                  <a:cubicBezTo>
                    <a:pt x="406" y="23"/>
                    <a:pt x="380" y="35"/>
                    <a:pt x="356" y="46"/>
                  </a:cubicBezTo>
                  <a:cubicBezTo>
                    <a:pt x="343" y="50"/>
                    <a:pt x="331" y="54"/>
                    <a:pt x="319" y="57"/>
                  </a:cubicBezTo>
                  <a:lnTo>
                    <a:pt x="299" y="62"/>
                  </a:lnTo>
                  <a:cubicBezTo>
                    <a:pt x="285" y="64"/>
                    <a:pt x="272" y="71"/>
                    <a:pt x="262" y="81"/>
                  </a:cubicBezTo>
                  <a:cubicBezTo>
                    <a:pt x="235" y="91"/>
                    <a:pt x="213" y="104"/>
                    <a:pt x="194" y="128"/>
                  </a:cubicBezTo>
                  <a:cubicBezTo>
                    <a:pt x="169" y="144"/>
                    <a:pt x="148" y="166"/>
                    <a:pt x="133" y="191"/>
                  </a:cubicBezTo>
                  <a:cubicBezTo>
                    <a:pt x="122" y="205"/>
                    <a:pt x="113" y="217"/>
                    <a:pt x="102" y="231"/>
                  </a:cubicBezTo>
                  <a:lnTo>
                    <a:pt x="59" y="319"/>
                  </a:lnTo>
                  <a:cubicBezTo>
                    <a:pt x="48" y="342"/>
                    <a:pt x="41" y="366"/>
                    <a:pt x="36" y="389"/>
                  </a:cubicBezTo>
                  <a:cubicBezTo>
                    <a:pt x="33" y="396"/>
                    <a:pt x="29" y="401"/>
                    <a:pt x="28" y="408"/>
                  </a:cubicBezTo>
                  <a:cubicBezTo>
                    <a:pt x="13" y="443"/>
                    <a:pt x="5" y="481"/>
                    <a:pt x="5" y="521"/>
                  </a:cubicBezTo>
                  <a:cubicBezTo>
                    <a:pt x="0" y="544"/>
                    <a:pt x="0" y="568"/>
                    <a:pt x="6" y="590"/>
                  </a:cubicBezTo>
                  <a:cubicBezTo>
                    <a:pt x="7" y="622"/>
                    <a:pt x="18" y="652"/>
                    <a:pt x="34" y="681"/>
                  </a:cubicBezTo>
                  <a:cubicBezTo>
                    <a:pt x="47" y="697"/>
                    <a:pt x="59" y="712"/>
                    <a:pt x="72" y="727"/>
                  </a:cubicBezTo>
                  <a:cubicBezTo>
                    <a:pt x="102" y="754"/>
                    <a:pt x="136" y="766"/>
                    <a:pt x="177" y="767"/>
                  </a:cubicBezTo>
                  <a:cubicBezTo>
                    <a:pt x="189" y="767"/>
                    <a:pt x="198" y="769"/>
                    <a:pt x="211" y="771"/>
                  </a:cubicBezTo>
                  <a:cubicBezTo>
                    <a:pt x="224" y="774"/>
                    <a:pt x="238" y="778"/>
                    <a:pt x="250" y="780"/>
                  </a:cubicBezTo>
                  <a:cubicBezTo>
                    <a:pt x="280" y="786"/>
                    <a:pt x="311" y="793"/>
                    <a:pt x="341" y="796"/>
                  </a:cubicBezTo>
                  <a:cubicBezTo>
                    <a:pt x="344" y="796"/>
                    <a:pt x="347" y="796"/>
                    <a:pt x="351" y="796"/>
                  </a:cubicBezTo>
                  <a:cubicBezTo>
                    <a:pt x="380" y="796"/>
                    <a:pt x="417" y="787"/>
                    <a:pt x="434" y="782"/>
                  </a:cubicBezTo>
                  <a:cubicBezTo>
                    <a:pt x="497" y="769"/>
                    <a:pt x="564" y="719"/>
                    <a:pt x="608" y="672"/>
                  </a:cubicBezTo>
                  <a:cubicBezTo>
                    <a:pt x="669" y="606"/>
                    <a:pt x="714" y="527"/>
                    <a:pt x="743" y="442"/>
                  </a:cubicBezTo>
                  <a:cubicBezTo>
                    <a:pt x="765" y="382"/>
                    <a:pt x="777" y="324"/>
                    <a:pt x="775" y="259"/>
                  </a:cubicBezTo>
                  <a:cubicBezTo>
                    <a:pt x="776" y="217"/>
                    <a:pt x="766" y="176"/>
                    <a:pt x="749" y="141"/>
                  </a:cubicBezTo>
                  <a:cubicBezTo>
                    <a:pt x="738" y="104"/>
                    <a:pt x="718" y="75"/>
                    <a:pt x="689" y="49"/>
                  </a:cubicBezTo>
                  <a:cubicBezTo>
                    <a:pt x="651" y="16"/>
                    <a:pt x="609" y="0"/>
                    <a:pt x="56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4380271" y="2363416"/>
              <a:ext cx="13276" cy="10721"/>
            </a:xfrm>
            <a:custGeom>
              <a:rect b="b" l="l" r="r" t="t"/>
              <a:pathLst>
                <a:path extrusionOk="0" h="256" w="317">
                  <a:moveTo>
                    <a:pt x="193" y="1"/>
                  </a:moveTo>
                  <a:cubicBezTo>
                    <a:pt x="170" y="1"/>
                    <a:pt x="150" y="5"/>
                    <a:pt x="132" y="13"/>
                  </a:cubicBezTo>
                  <a:cubicBezTo>
                    <a:pt x="109" y="19"/>
                    <a:pt x="91" y="28"/>
                    <a:pt x="72" y="42"/>
                  </a:cubicBezTo>
                  <a:cubicBezTo>
                    <a:pt x="55" y="54"/>
                    <a:pt x="40" y="67"/>
                    <a:pt x="30" y="85"/>
                  </a:cubicBezTo>
                  <a:cubicBezTo>
                    <a:pt x="18" y="99"/>
                    <a:pt x="10" y="113"/>
                    <a:pt x="4" y="132"/>
                  </a:cubicBezTo>
                  <a:cubicBezTo>
                    <a:pt x="2" y="142"/>
                    <a:pt x="2" y="154"/>
                    <a:pt x="0" y="164"/>
                  </a:cubicBezTo>
                  <a:cubicBezTo>
                    <a:pt x="3" y="187"/>
                    <a:pt x="11" y="207"/>
                    <a:pt x="26" y="222"/>
                  </a:cubicBezTo>
                  <a:cubicBezTo>
                    <a:pt x="34" y="229"/>
                    <a:pt x="45" y="235"/>
                    <a:pt x="53" y="241"/>
                  </a:cubicBezTo>
                  <a:cubicBezTo>
                    <a:pt x="75" y="250"/>
                    <a:pt x="99" y="256"/>
                    <a:pt x="125" y="256"/>
                  </a:cubicBezTo>
                  <a:cubicBezTo>
                    <a:pt x="147" y="256"/>
                    <a:pt x="167" y="252"/>
                    <a:pt x="186" y="244"/>
                  </a:cubicBezTo>
                  <a:cubicBezTo>
                    <a:pt x="208" y="238"/>
                    <a:pt x="227" y="229"/>
                    <a:pt x="244" y="215"/>
                  </a:cubicBezTo>
                  <a:cubicBezTo>
                    <a:pt x="262" y="203"/>
                    <a:pt x="277" y="189"/>
                    <a:pt x="288" y="173"/>
                  </a:cubicBezTo>
                  <a:cubicBezTo>
                    <a:pt x="299" y="160"/>
                    <a:pt x="308" y="143"/>
                    <a:pt x="312" y="126"/>
                  </a:cubicBezTo>
                  <a:cubicBezTo>
                    <a:pt x="315" y="115"/>
                    <a:pt x="315" y="103"/>
                    <a:pt x="316" y="93"/>
                  </a:cubicBezTo>
                  <a:cubicBezTo>
                    <a:pt x="316" y="71"/>
                    <a:pt x="308" y="52"/>
                    <a:pt x="290" y="35"/>
                  </a:cubicBezTo>
                  <a:cubicBezTo>
                    <a:pt x="282" y="28"/>
                    <a:pt x="272" y="21"/>
                    <a:pt x="263" y="17"/>
                  </a:cubicBezTo>
                  <a:cubicBezTo>
                    <a:pt x="242" y="6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4364357" y="2388083"/>
              <a:ext cx="39116" cy="30279"/>
            </a:xfrm>
            <a:custGeom>
              <a:rect b="b" l="l" r="r" t="t"/>
              <a:pathLst>
                <a:path extrusionOk="0" h="723" w="934">
                  <a:moveTo>
                    <a:pt x="548" y="0"/>
                  </a:moveTo>
                  <a:cubicBezTo>
                    <a:pt x="203" y="0"/>
                    <a:pt x="1" y="723"/>
                    <a:pt x="387" y="723"/>
                  </a:cubicBezTo>
                  <a:cubicBezTo>
                    <a:pt x="733" y="723"/>
                    <a:pt x="933" y="0"/>
                    <a:pt x="54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4279384" y="2349428"/>
              <a:ext cx="37524" cy="30614"/>
            </a:xfrm>
            <a:custGeom>
              <a:rect b="b" l="l" r="r" t="t"/>
              <a:pathLst>
                <a:path extrusionOk="0" h="731" w="896">
                  <a:moveTo>
                    <a:pt x="505" y="0"/>
                  </a:moveTo>
                  <a:cubicBezTo>
                    <a:pt x="159" y="0"/>
                    <a:pt x="1" y="731"/>
                    <a:pt x="392" y="731"/>
                  </a:cubicBezTo>
                  <a:cubicBezTo>
                    <a:pt x="735" y="731"/>
                    <a:pt x="895" y="0"/>
                    <a:pt x="5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457832" y="2493954"/>
              <a:ext cx="20396" cy="17129"/>
            </a:xfrm>
            <a:custGeom>
              <a:rect b="b" l="l" r="r" t="t"/>
              <a:pathLst>
                <a:path extrusionOk="0" h="409" w="487">
                  <a:moveTo>
                    <a:pt x="328" y="1"/>
                  </a:moveTo>
                  <a:cubicBezTo>
                    <a:pt x="309" y="1"/>
                    <a:pt x="289" y="4"/>
                    <a:pt x="270" y="11"/>
                  </a:cubicBezTo>
                  <a:cubicBezTo>
                    <a:pt x="254" y="17"/>
                    <a:pt x="235" y="25"/>
                    <a:pt x="217" y="30"/>
                  </a:cubicBezTo>
                  <a:cubicBezTo>
                    <a:pt x="186" y="48"/>
                    <a:pt x="156" y="70"/>
                    <a:pt x="132" y="97"/>
                  </a:cubicBezTo>
                  <a:lnTo>
                    <a:pt x="121" y="112"/>
                  </a:lnTo>
                  <a:cubicBezTo>
                    <a:pt x="105" y="122"/>
                    <a:pt x="87" y="132"/>
                    <a:pt x="73" y="146"/>
                  </a:cubicBezTo>
                  <a:cubicBezTo>
                    <a:pt x="53" y="163"/>
                    <a:pt x="37" y="183"/>
                    <a:pt x="25" y="207"/>
                  </a:cubicBezTo>
                  <a:cubicBezTo>
                    <a:pt x="19" y="223"/>
                    <a:pt x="14" y="236"/>
                    <a:pt x="7" y="251"/>
                  </a:cubicBezTo>
                  <a:cubicBezTo>
                    <a:pt x="0" y="280"/>
                    <a:pt x="4" y="308"/>
                    <a:pt x="16" y="335"/>
                  </a:cubicBezTo>
                  <a:cubicBezTo>
                    <a:pt x="25" y="347"/>
                    <a:pt x="33" y="358"/>
                    <a:pt x="41" y="369"/>
                  </a:cubicBezTo>
                  <a:cubicBezTo>
                    <a:pt x="65" y="390"/>
                    <a:pt x="92" y="402"/>
                    <a:pt x="122" y="407"/>
                  </a:cubicBezTo>
                  <a:cubicBezTo>
                    <a:pt x="141" y="408"/>
                    <a:pt x="161" y="408"/>
                    <a:pt x="180" y="408"/>
                  </a:cubicBezTo>
                  <a:lnTo>
                    <a:pt x="189" y="408"/>
                  </a:lnTo>
                  <a:cubicBezTo>
                    <a:pt x="210" y="407"/>
                    <a:pt x="235" y="402"/>
                    <a:pt x="255" y="399"/>
                  </a:cubicBezTo>
                  <a:cubicBezTo>
                    <a:pt x="258" y="399"/>
                    <a:pt x="263" y="396"/>
                    <a:pt x="267" y="395"/>
                  </a:cubicBezTo>
                  <a:cubicBezTo>
                    <a:pt x="282" y="390"/>
                    <a:pt x="305" y="380"/>
                    <a:pt x="321" y="375"/>
                  </a:cubicBezTo>
                  <a:lnTo>
                    <a:pt x="323" y="375"/>
                  </a:lnTo>
                  <a:cubicBezTo>
                    <a:pt x="323" y="375"/>
                    <a:pt x="324" y="375"/>
                    <a:pt x="324" y="373"/>
                  </a:cubicBezTo>
                  <a:cubicBezTo>
                    <a:pt x="324" y="373"/>
                    <a:pt x="325" y="373"/>
                    <a:pt x="325" y="372"/>
                  </a:cubicBezTo>
                  <a:lnTo>
                    <a:pt x="330" y="372"/>
                  </a:lnTo>
                  <a:cubicBezTo>
                    <a:pt x="347" y="361"/>
                    <a:pt x="362" y="352"/>
                    <a:pt x="378" y="341"/>
                  </a:cubicBezTo>
                  <a:cubicBezTo>
                    <a:pt x="396" y="329"/>
                    <a:pt x="411" y="312"/>
                    <a:pt x="424" y="299"/>
                  </a:cubicBezTo>
                  <a:lnTo>
                    <a:pt x="427" y="295"/>
                  </a:lnTo>
                  <a:cubicBezTo>
                    <a:pt x="439" y="281"/>
                    <a:pt x="450" y="266"/>
                    <a:pt x="458" y="251"/>
                  </a:cubicBezTo>
                  <a:cubicBezTo>
                    <a:pt x="460" y="250"/>
                    <a:pt x="460" y="247"/>
                    <a:pt x="460" y="246"/>
                  </a:cubicBezTo>
                  <a:cubicBezTo>
                    <a:pt x="460" y="246"/>
                    <a:pt x="460" y="244"/>
                    <a:pt x="462" y="244"/>
                  </a:cubicBezTo>
                  <a:cubicBezTo>
                    <a:pt x="466" y="232"/>
                    <a:pt x="473" y="212"/>
                    <a:pt x="479" y="200"/>
                  </a:cubicBezTo>
                  <a:lnTo>
                    <a:pt x="479" y="198"/>
                  </a:lnTo>
                  <a:cubicBezTo>
                    <a:pt x="480" y="196"/>
                    <a:pt x="480" y="192"/>
                    <a:pt x="480" y="189"/>
                  </a:cubicBezTo>
                  <a:lnTo>
                    <a:pt x="480" y="185"/>
                  </a:lnTo>
                  <a:cubicBezTo>
                    <a:pt x="483" y="170"/>
                    <a:pt x="483" y="155"/>
                    <a:pt x="484" y="139"/>
                  </a:cubicBezTo>
                  <a:cubicBezTo>
                    <a:pt x="487" y="133"/>
                    <a:pt x="487" y="129"/>
                    <a:pt x="487" y="128"/>
                  </a:cubicBezTo>
                  <a:cubicBezTo>
                    <a:pt x="487" y="122"/>
                    <a:pt x="485" y="116"/>
                    <a:pt x="485" y="110"/>
                  </a:cubicBezTo>
                  <a:cubicBezTo>
                    <a:pt x="484" y="89"/>
                    <a:pt x="477" y="70"/>
                    <a:pt x="462" y="55"/>
                  </a:cubicBezTo>
                  <a:cubicBezTo>
                    <a:pt x="452" y="36"/>
                    <a:pt x="434" y="25"/>
                    <a:pt x="415" y="15"/>
                  </a:cubicBezTo>
                  <a:cubicBezTo>
                    <a:pt x="394" y="7"/>
                    <a:pt x="375" y="2"/>
                    <a:pt x="354" y="2"/>
                  </a:cubicBezTo>
                  <a:cubicBezTo>
                    <a:pt x="352" y="2"/>
                    <a:pt x="350" y="2"/>
                    <a:pt x="347" y="2"/>
                  </a:cubicBezTo>
                  <a:cubicBezTo>
                    <a:pt x="341" y="1"/>
                    <a:pt x="335" y="1"/>
                    <a:pt x="32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4"/>
          <p:cNvGrpSpPr/>
          <p:nvPr/>
        </p:nvGrpSpPr>
        <p:grpSpPr>
          <a:xfrm>
            <a:off x="2942309" y="4457398"/>
            <a:ext cx="440028" cy="302203"/>
            <a:chOff x="176534" y="2350223"/>
            <a:chExt cx="440028" cy="302203"/>
          </a:xfrm>
        </p:grpSpPr>
        <p:sp>
          <p:nvSpPr>
            <p:cNvPr id="598" name="Google Shape;598;p24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2309" y="2365475"/>
            <a:ext cx="2467143" cy="2778002"/>
          </a:xfrm>
          <a:custGeom>
            <a:rect b="b" l="l" r="r" t="t"/>
            <a:pathLst>
              <a:path extrusionOk="0" h="64209" w="57024">
                <a:moveTo>
                  <a:pt x="0" y="0"/>
                </a:moveTo>
                <a:lnTo>
                  <a:pt x="0" y="64208"/>
                </a:lnTo>
                <a:lnTo>
                  <a:pt x="57023" y="64208"/>
                </a:lnTo>
                <a:cubicBezTo>
                  <a:pt x="56839" y="63628"/>
                  <a:pt x="56508" y="63080"/>
                  <a:pt x="56116" y="62606"/>
                </a:cubicBezTo>
                <a:cubicBezTo>
                  <a:pt x="55151" y="61430"/>
                  <a:pt x="53817" y="60503"/>
                  <a:pt x="52422" y="59911"/>
                </a:cubicBezTo>
                <a:cubicBezTo>
                  <a:pt x="51532" y="59531"/>
                  <a:pt x="50567" y="59309"/>
                  <a:pt x="49628" y="59091"/>
                </a:cubicBezTo>
                <a:cubicBezTo>
                  <a:pt x="48464" y="58822"/>
                  <a:pt x="47286" y="58609"/>
                  <a:pt x="46107" y="58420"/>
                </a:cubicBezTo>
                <a:cubicBezTo>
                  <a:pt x="44245" y="58120"/>
                  <a:pt x="42105" y="58231"/>
                  <a:pt x="40423" y="57275"/>
                </a:cubicBezTo>
                <a:cubicBezTo>
                  <a:pt x="38972" y="56451"/>
                  <a:pt x="38091" y="54997"/>
                  <a:pt x="37139" y="53683"/>
                </a:cubicBezTo>
                <a:cubicBezTo>
                  <a:pt x="36237" y="52435"/>
                  <a:pt x="35160" y="51205"/>
                  <a:pt x="33654" y="50706"/>
                </a:cubicBezTo>
                <a:cubicBezTo>
                  <a:pt x="32367" y="50279"/>
                  <a:pt x="31006" y="50183"/>
                  <a:pt x="29643" y="50183"/>
                </a:cubicBezTo>
                <a:cubicBezTo>
                  <a:pt x="28738" y="50183"/>
                  <a:pt x="27833" y="50226"/>
                  <a:pt x="26949" y="50241"/>
                </a:cubicBezTo>
                <a:cubicBezTo>
                  <a:pt x="26752" y="50245"/>
                  <a:pt x="26555" y="50247"/>
                  <a:pt x="26358" y="50247"/>
                </a:cubicBezTo>
                <a:cubicBezTo>
                  <a:pt x="24101" y="50247"/>
                  <a:pt x="21872" y="50019"/>
                  <a:pt x="19628" y="49752"/>
                </a:cubicBezTo>
                <a:cubicBezTo>
                  <a:pt x="18451" y="49612"/>
                  <a:pt x="17273" y="49469"/>
                  <a:pt x="16094" y="49353"/>
                </a:cubicBezTo>
                <a:cubicBezTo>
                  <a:pt x="15074" y="49256"/>
                  <a:pt x="14032" y="49252"/>
                  <a:pt x="13026" y="49047"/>
                </a:cubicBezTo>
                <a:cubicBezTo>
                  <a:pt x="11580" y="48751"/>
                  <a:pt x="10213" y="48066"/>
                  <a:pt x="9355" y="46829"/>
                </a:cubicBezTo>
                <a:cubicBezTo>
                  <a:pt x="8447" y="45517"/>
                  <a:pt x="8191" y="43840"/>
                  <a:pt x="8291" y="42274"/>
                </a:cubicBezTo>
                <a:cubicBezTo>
                  <a:pt x="8427" y="40156"/>
                  <a:pt x="9328" y="38214"/>
                  <a:pt x="10391" y="36409"/>
                </a:cubicBezTo>
                <a:cubicBezTo>
                  <a:pt x="11447" y="34617"/>
                  <a:pt x="12634" y="32909"/>
                  <a:pt x="13639" y="31087"/>
                </a:cubicBezTo>
                <a:cubicBezTo>
                  <a:pt x="15645" y="27454"/>
                  <a:pt x="17184" y="23448"/>
                  <a:pt x="17361" y="19264"/>
                </a:cubicBezTo>
                <a:cubicBezTo>
                  <a:pt x="17447" y="17238"/>
                  <a:pt x="17147" y="15211"/>
                  <a:pt x="16416" y="13316"/>
                </a:cubicBezTo>
                <a:cubicBezTo>
                  <a:pt x="16031" y="12316"/>
                  <a:pt x="15497" y="11391"/>
                  <a:pt x="14935" y="10480"/>
                </a:cubicBezTo>
                <a:cubicBezTo>
                  <a:pt x="14425" y="9655"/>
                  <a:pt x="13890" y="8841"/>
                  <a:pt x="13299" y="8073"/>
                </a:cubicBezTo>
                <a:cubicBezTo>
                  <a:pt x="12172" y="6606"/>
                  <a:pt x="10894" y="5256"/>
                  <a:pt x="9384" y="4183"/>
                </a:cubicBezTo>
                <a:cubicBezTo>
                  <a:pt x="8608" y="3630"/>
                  <a:pt x="7780" y="3149"/>
                  <a:pt x="6916" y="2746"/>
                </a:cubicBezTo>
                <a:cubicBezTo>
                  <a:pt x="5873" y="2260"/>
                  <a:pt x="4773" y="1943"/>
                  <a:pt x="3672" y="1616"/>
                </a:cubicBezTo>
                <a:cubicBezTo>
                  <a:pt x="2696" y="1326"/>
                  <a:pt x="1757" y="1025"/>
                  <a:pt x="874" y="508"/>
                </a:cubicBezTo>
                <a:cubicBezTo>
                  <a:pt x="591" y="342"/>
                  <a:pt x="300" y="164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 flipH="1" rot="10800000">
            <a:off x="5588150" y="24"/>
            <a:ext cx="3555761" cy="910151"/>
          </a:xfrm>
          <a:custGeom>
            <a:rect b="b" l="l" r="r" t="t"/>
            <a:pathLst>
              <a:path extrusionOk="0" h="20522" w="80175">
                <a:moveTo>
                  <a:pt x="38809" y="0"/>
                </a:moveTo>
                <a:cubicBezTo>
                  <a:pt x="37905" y="0"/>
                  <a:pt x="36997" y="63"/>
                  <a:pt x="36084" y="199"/>
                </a:cubicBezTo>
                <a:cubicBezTo>
                  <a:pt x="32561" y="727"/>
                  <a:pt x="29171" y="2043"/>
                  <a:pt x="26129" y="3881"/>
                </a:cubicBezTo>
                <a:cubicBezTo>
                  <a:pt x="24677" y="4760"/>
                  <a:pt x="23263" y="5715"/>
                  <a:pt x="21718" y="6428"/>
                </a:cubicBezTo>
                <a:cubicBezTo>
                  <a:pt x="19993" y="7227"/>
                  <a:pt x="18105" y="7673"/>
                  <a:pt x="16275" y="8163"/>
                </a:cubicBezTo>
                <a:cubicBezTo>
                  <a:pt x="14427" y="8660"/>
                  <a:pt x="12570" y="9152"/>
                  <a:pt x="10789" y="9866"/>
                </a:cubicBezTo>
                <a:cubicBezTo>
                  <a:pt x="9303" y="10463"/>
                  <a:pt x="7943" y="11322"/>
                  <a:pt x="6710" y="12337"/>
                </a:cubicBezTo>
                <a:cubicBezTo>
                  <a:pt x="5442" y="13377"/>
                  <a:pt x="4305" y="14567"/>
                  <a:pt x="3233" y="15806"/>
                </a:cubicBezTo>
                <a:cubicBezTo>
                  <a:pt x="2106" y="17105"/>
                  <a:pt x="988" y="18458"/>
                  <a:pt x="234" y="20015"/>
                </a:cubicBezTo>
                <a:cubicBezTo>
                  <a:pt x="157" y="20171"/>
                  <a:pt x="75" y="20342"/>
                  <a:pt x="1" y="20521"/>
                </a:cubicBezTo>
                <a:lnTo>
                  <a:pt x="80175" y="20521"/>
                </a:lnTo>
                <a:lnTo>
                  <a:pt x="80175" y="15091"/>
                </a:lnTo>
                <a:cubicBezTo>
                  <a:pt x="80123" y="15089"/>
                  <a:pt x="80073" y="15089"/>
                  <a:pt x="80022" y="15085"/>
                </a:cubicBezTo>
                <a:cubicBezTo>
                  <a:pt x="77157" y="14940"/>
                  <a:pt x="74393" y="14033"/>
                  <a:pt x="71791" y="12876"/>
                </a:cubicBezTo>
                <a:cubicBezTo>
                  <a:pt x="66482" y="10514"/>
                  <a:pt x="61737" y="7023"/>
                  <a:pt x="56296" y="4943"/>
                </a:cubicBezTo>
                <a:cubicBezTo>
                  <a:pt x="50736" y="2814"/>
                  <a:pt x="44874" y="0"/>
                  <a:pt x="38809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2300" y="25"/>
            <a:ext cx="2382168" cy="534971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25"/>
          <p:cNvGrpSpPr/>
          <p:nvPr/>
        </p:nvGrpSpPr>
        <p:grpSpPr>
          <a:xfrm>
            <a:off x="715092" y="3983367"/>
            <a:ext cx="274969" cy="250224"/>
            <a:chOff x="543357" y="4571475"/>
            <a:chExt cx="132758" cy="120823"/>
          </a:xfrm>
        </p:grpSpPr>
        <p:sp>
          <p:nvSpPr>
            <p:cNvPr id="617" name="Google Shape;617;p25"/>
            <p:cNvSpPr/>
            <p:nvPr/>
          </p:nvSpPr>
          <p:spPr>
            <a:xfrm>
              <a:off x="543357" y="4681367"/>
              <a:ext cx="7915" cy="10931"/>
            </a:xfrm>
            <a:custGeom>
              <a:rect b="b" l="l" r="r" t="t"/>
              <a:pathLst>
                <a:path extrusionOk="0" h="261" w="189">
                  <a:moveTo>
                    <a:pt x="115" y="1"/>
                  </a:moveTo>
                  <a:cubicBezTo>
                    <a:pt x="114" y="1"/>
                    <a:pt x="113" y="1"/>
                    <a:pt x="112" y="1"/>
                  </a:cubicBezTo>
                  <a:lnTo>
                    <a:pt x="94" y="1"/>
                  </a:lnTo>
                  <a:cubicBezTo>
                    <a:pt x="84" y="1"/>
                    <a:pt x="74" y="5"/>
                    <a:pt x="66" y="6"/>
                  </a:cubicBezTo>
                  <a:cubicBezTo>
                    <a:pt x="47" y="9"/>
                    <a:pt x="32" y="22"/>
                    <a:pt x="21" y="39"/>
                  </a:cubicBezTo>
                  <a:cubicBezTo>
                    <a:pt x="17" y="45"/>
                    <a:pt x="13" y="54"/>
                    <a:pt x="10" y="60"/>
                  </a:cubicBezTo>
                  <a:lnTo>
                    <a:pt x="10" y="62"/>
                  </a:lnTo>
                  <a:cubicBezTo>
                    <a:pt x="7" y="66"/>
                    <a:pt x="5" y="82"/>
                    <a:pt x="3" y="86"/>
                  </a:cubicBezTo>
                  <a:lnTo>
                    <a:pt x="3" y="87"/>
                  </a:lnTo>
                  <a:cubicBezTo>
                    <a:pt x="3" y="90"/>
                    <a:pt x="0" y="109"/>
                    <a:pt x="0" y="113"/>
                  </a:cubicBezTo>
                  <a:lnTo>
                    <a:pt x="0" y="115"/>
                  </a:lnTo>
                  <a:lnTo>
                    <a:pt x="0" y="116"/>
                  </a:lnTo>
                  <a:cubicBezTo>
                    <a:pt x="0" y="121"/>
                    <a:pt x="3" y="136"/>
                    <a:pt x="5" y="142"/>
                  </a:cubicBezTo>
                  <a:lnTo>
                    <a:pt x="5" y="143"/>
                  </a:lnTo>
                  <a:cubicBezTo>
                    <a:pt x="7" y="154"/>
                    <a:pt x="11" y="165"/>
                    <a:pt x="17" y="174"/>
                  </a:cubicBezTo>
                  <a:cubicBezTo>
                    <a:pt x="21" y="184"/>
                    <a:pt x="28" y="195"/>
                    <a:pt x="34" y="203"/>
                  </a:cubicBezTo>
                  <a:cubicBezTo>
                    <a:pt x="44" y="212"/>
                    <a:pt x="53" y="222"/>
                    <a:pt x="61" y="231"/>
                  </a:cubicBezTo>
                  <a:cubicBezTo>
                    <a:pt x="68" y="237"/>
                    <a:pt x="74" y="243"/>
                    <a:pt x="80" y="249"/>
                  </a:cubicBezTo>
                  <a:cubicBezTo>
                    <a:pt x="89" y="256"/>
                    <a:pt x="98" y="258"/>
                    <a:pt x="108" y="258"/>
                  </a:cubicBezTo>
                  <a:cubicBezTo>
                    <a:pt x="111" y="260"/>
                    <a:pt x="114" y="260"/>
                    <a:pt x="117" y="260"/>
                  </a:cubicBezTo>
                  <a:cubicBezTo>
                    <a:pt x="124" y="260"/>
                    <a:pt x="130" y="258"/>
                    <a:pt x="136" y="256"/>
                  </a:cubicBezTo>
                  <a:cubicBezTo>
                    <a:pt x="147" y="252"/>
                    <a:pt x="155" y="245"/>
                    <a:pt x="160" y="237"/>
                  </a:cubicBezTo>
                  <a:cubicBezTo>
                    <a:pt x="169" y="228"/>
                    <a:pt x="174" y="219"/>
                    <a:pt x="177" y="208"/>
                  </a:cubicBezTo>
                  <a:cubicBezTo>
                    <a:pt x="178" y="199"/>
                    <a:pt x="182" y="191"/>
                    <a:pt x="183" y="184"/>
                  </a:cubicBezTo>
                  <a:cubicBezTo>
                    <a:pt x="189" y="167"/>
                    <a:pt x="188" y="150"/>
                    <a:pt x="183" y="131"/>
                  </a:cubicBezTo>
                  <a:cubicBezTo>
                    <a:pt x="181" y="124"/>
                    <a:pt x="179" y="116"/>
                    <a:pt x="175" y="109"/>
                  </a:cubicBezTo>
                  <a:cubicBezTo>
                    <a:pt x="177" y="102"/>
                    <a:pt x="179" y="96"/>
                    <a:pt x="179" y="87"/>
                  </a:cubicBezTo>
                  <a:cubicBezTo>
                    <a:pt x="177" y="79"/>
                    <a:pt x="177" y="73"/>
                    <a:pt x="175" y="63"/>
                  </a:cubicBezTo>
                  <a:cubicBezTo>
                    <a:pt x="173" y="50"/>
                    <a:pt x="167" y="36"/>
                    <a:pt x="156" y="25"/>
                  </a:cubicBezTo>
                  <a:lnTo>
                    <a:pt x="143" y="12"/>
                  </a:lnTo>
                  <a:cubicBezTo>
                    <a:pt x="134" y="5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79918" y="4643340"/>
              <a:ext cx="25463" cy="23034"/>
            </a:xfrm>
            <a:custGeom>
              <a:rect b="b" l="l" r="r" t="t"/>
              <a:pathLst>
                <a:path extrusionOk="0" h="550" w="608">
                  <a:moveTo>
                    <a:pt x="368" y="0"/>
                  </a:moveTo>
                  <a:cubicBezTo>
                    <a:pt x="330" y="0"/>
                    <a:pt x="293" y="9"/>
                    <a:pt x="259" y="24"/>
                  </a:cubicBezTo>
                  <a:cubicBezTo>
                    <a:pt x="232" y="30"/>
                    <a:pt x="209" y="42"/>
                    <a:pt x="186" y="60"/>
                  </a:cubicBezTo>
                  <a:cubicBezTo>
                    <a:pt x="150" y="80"/>
                    <a:pt x="117" y="106"/>
                    <a:pt x="90" y="140"/>
                  </a:cubicBezTo>
                  <a:cubicBezTo>
                    <a:pt x="75" y="162"/>
                    <a:pt x="60" y="182"/>
                    <a:pt x="44" y="204"/>
                  </a:cubicBezTo>
                  <a:cubicBezTo>
                    <a:pt x="34" y="226"/>
                    <a:pt x="26" y="249"/>
                    <a:pt x="15" y="270"/>
                  </a:cubicBezTo>
                  <a:cubicBezTo>
                    <a:pt x="3" y="301"/>
                    <a:pt x="0" y="334"/>
                    <a:pt x="9" y="366"/>
                  </a:cubicBezTo>
                  <a:cubicBezTo>
                    <a:pt x="9" y="399"/>
                    <a:pt x="19" y="426"/>
                    <a:pt x="41" y="452"/>
                  </a:cubicBezTo>
                  <a:cubicBezTo>
                    <a:pt x="42" y="455"/>
                    <a:pt x="47" y="457"/>
                    <a:pt x="49" y="461"/>
                  </a:cubicBezTo>
                  <a:lnTo>
                    <a:pt x="57" y="470"/>
                  </a:lnTo>
                  <a:cubicBezTo>
                    <a:pt x="60" y="472"/>
                    <a:pt x="61" y="474"/>
                    <a:pt x="61" y="475"/>
                  </a:cubicBezTo>
                  <a:cubicBezTo>
                    <a:pt x="82" y="502"/>
                    <a:pt x="105" y="521"/>
                    <a:pt x="137" y="529"/>
                  </a:cubicBezTo>
                  <a:cubicBezTo>
                    <a:pt x="148" y="536"/>
                    <a:pt x="158" y="540"/>
                    <a:pt x="169" y="541"/>
                  </a:cubicBezTo>
                  <a:lnTo>
                    <a:pt x="171" y="541"/>
                  </a:lnTo>
                  <a:cubicBezTo>
                    <a:pt x="173" y="541"/>
                    <a:pt x="175" y="543"/>
                    <a:pt x="177" y="543"/>
                  </a:cubicBezTo>
                  <a:cubicBezTo>
                    <a:pt x="196" y="547"/>
                    <a:pt x="215" y="550"/>
                    <a:pt x="235" y="550"/>
                  </a:cubicBezTo>
                  <a:cubicBezTo>
                    <a:pt x="266" y="550"/>
                    <a:pt x="297" y="544"/>
                    <a:pt x="326" y="536"/>
                  </a:cubicBezTo>
                  <a:lnTo>
                    <a:pt x="326" y="536"/>
                  </a:lnTo>
                  <a:cubicBezTo>
                    <a:pt x="324" y="537"/>
                    <a:pt x="320" y="537"/>
                    <a:pt x="319" y="540"/>
                  </a:cubicBezTo>
                  <a:cubicBezTo>
                    <a:pt x="322" y="537"/>
                    <a:pt x="327" y="536"/>
                    <a:pt x="331" y="536"/>
                  </a:cubicBezTo>
                  <a:cubicBezTo>
                    <a:pt x="335" y="535"/>
                    <a:pt x="341" y="533"/>
                    <a:pt x="347" y="531"/>
                  </a:cubicBezTo>
                  <a:cubicBezTo>
                    <a:pt x="349" y="531"/>
                    <a:pt x="349" y="531"/>
                    <a:pt x="352" y="529"/>
                  </a:cubicBezTo>
                  <a:lnTo>
                    <a:pt x="353" y="529"/>
                  </a:lnTo>
                  <a:cubicBezTo>
                    <a:pt x="373" y="521"/>
                    <a:pt x="395" y="514"/>
                    <a:pt x="415" y="506"/>
                  </a:cubicBezTo>
                  <a:cubicBezTo>
                    <a:pt x="448" y="490"/>
                    <a:pt x="478" y="470"/>
                    <a:pt x="502" y="445"/>
                  </a:cubicBezTo>
                  <a:cubicBezTo>
                    <a:pt x="521" y="432"/>
                    <a:pt x="536" y="414"/>
                    <a:pt x="548" y="394"/>
                  </a:cubicBezTo>
                  <a:cubicBezTo>
                    <a:pt x="568" y="371"/>
                    <a:pt x="583" y="341"/>
                    <a:pt x="591" y="311"/>
                  </a:cubicBezTo>
                  <a:cubicBezTo>
                    <a:pt x="593" y="303"/>
                    <a:pt x="597" y="292"/>
                    <a:pt x="598" y="284"/>
                  </a:cubicBezTo>
                  <a:lnTo>
                    <a:pt x="598" y="284"/>
                  </a:lnTo>
                  <a:cubicBezTo>
                    <a:pt x="589" y="305"/>
                    <a:pt x="579" y="327"/>
                    <a:pt x="570" y="350"/>
                  </a:cubicBezTo>
                  <a:cubicBezTo>
                    <a:pt x="571" y="338"/>
                    <a:pt x="577" y="327"/>
                    <a:pt x="582" y="316"/>
                  </a:cubicBezTo>
                  <a:cubicBezTo>
                    <a:pt x="598" y="285"/>
                    <a:pt x="608" y="251"/>
                    <a:pt x="608" y="216"/>
                  </a:cubicBezTo>
                  <a:cubicBezTo>
                    <a:pt x="605" y="196"/>
                    <a:pt x="602" y="175"/>
                    <a:pt x="598" y="152"/>
                  </a:cubicBezTo>
                  <a:lnTo>
                    <a:pt x="598" y="151"/>
                  </a:lnTo>
                  <a:cubicBezTo>
                    <a:pt x="597" y="148"/>
                    <a:pt x="596" y="147"/>
                    <a:pt x="596" y="143"/>
                  </a:cubicBezTo>
                  <a:cubicBezTo>
                    <a:pt x="589" y="122"/>
                    <a:pt x="581" y="103"/>
                    <a:pt x="567" y="87"/>
                  </a:cubicBezTo>
                  <a:cubicBezTo>
                    <a:pt x="551" y="74"/>
                    <a:pt x="536" y="60"/>
                    <a:pt x="521" y="45"/>
                  </a:cubicBezTo>
                  <a:cubicBezTo>
                    <a:pt x="520" y="45"/>
                    <a:pt x="520" y="42"/>
                    <a:pt x="517" y="42"/>
                  </a:cubicBezTo>
                  <a:cubicBezTo>
                    <a:pt x="516" y="42"/>
                    <a:pt x="514" y="41"/>
                    <a:pt x="513" y="41"/>
                  </a:cubicBezTo>
                  <a:cubicBezTo>
                    <a:pt x="487" y="28"/>
                    <a:pt x="460" y="14"/>
                    <a:pt x="434" y="7"/>
                  </a:cubicBezTo>
                  <a:cubicBezTo>
                    <a:pt x="413" y="6"/>
                    <a:pt x="391" y="2"/>
                    <a:pt x="36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567773" y="4571475"/>
              <a:ext cx="47283" cy="38697"/>
            </a:xfrm>
            <a:custGeom>
              <a:rect b="b" l="l" r="r" t="t"/>
              <a:pathLst>
                <a:path extrusionOk="0" h="924" w="1129">
                  <a:moveTo>
                    <a:pt x="713" y="1"/>
                  </a:moveTo>
                  <a:cubicBezTo>
                    <a:pt x="702" y="1"/>
                    <a:pt x="691" y="1"/>
                    <a:pt x="681" y="2"/>
                  </a:cubicBezTo>
                  <a:cubicBezTo>
                    <a:pt x="604" y="3"/>
                    <a:pt x="529" y="19"/>
                    <a:pt x="460" y="49"/>
                  </a:cubicBezTo>
                  <a:cubicBezTo>
                    <a:pt x="384" y="71"/>
                    <a:pt x="315" y="106"/>
                    <a:pt x="250" y="156"/>
                  </a:cubicBezTo>
                  <a:cubicBezTo>
                    <a:pt x="189" y="197"/>
                    <a:pt x="139" y="247"/>
                    <a:pt x="101" y="309"/>
                  </a:cubicBezTo>
                  <a:cubicBezTo>
                    <a:pt x="59" y="360"/>
                    <a:pt x="27" y="416"/>
                    <a:pt x="13" y="483"/>
                  </a:cubicBezTo>
                  <a:cubicBezTo>
                    <a:pt x="10" y="522"/>
                    <a:pt x="6" y="561"/>
                    <a:pt x="0" y="599"/>
                  </a:cubicBezTo>
                  <a:cubicBezTo>
                    <a:pt x="7" y="679"/>
                    <a:pt x="38" y="749"/>
                    <a:pt x="95" y="806"/>
                  </a:cubicBezTo>
                  <a:cubicBezTo>
                    <a:pt x="128" y="827"/>
                    <a:pt x="160" y="849"/>
                    <a:pt x="193" y="873"/>
                  </a:cubicBezTo>
                  <a:cubicBezTo>
                    <a:pt x="263" y="906"/>
                    <a:pt x="338" y="923"/>
                    <a:pt x="416" y="923"/>
                  </a:cubicBezTo>
                  <a:cubicBezTo>
                    <a:pt x="426" y="923"/>
                    <a:pt x="437" y="923"/>
                    <a:pt x="448" y="922"/>
                  </a:cubicBezTo>
                  <a:cubicBezTo>
                    <a:pt x="524" y="919"/>
                    <a:pt x="600" y="904"/>
                    <a:pt x="669" y="875"/>
                  </a:cubicBezTo>
                  <a:cubicBezTo>
                    <a:pt x="745" y="853"/>
                    <a:pt x="814" y="816"/>
                    <a:pt x="879" y="768"/>
                  </a:cubicBezTo>
                  <a:cubicBezTo>
                    <a:pt x="940" y="727"/>
                    <a:pt x="990" y="677"/>
                    <a:pt x="1028" y="613"/>
                  </a:cubicBezTo>
                  <a:cubicBezTo>
                    <a:pt x="1070" y="564"/>
                    <a:pt x="1100" y="507"/>
                    <a:pt x="1116" y="441"/>
                  </a:cubicBezTo>
                  <a:cubicBezTo>
                    <a:pt x="1119" y="402"/>
                    <a:pt x="1123" y="362"/>
                    <a:pt x="1128" y="324"/>
                  </a:cubicBezTo>
                  <a:cubicBezTo>
                    <a:pt x="1123" y="240"/>
                    <a:pt x="1090" y="172"/>
                    <a:pt x="1033" y="117"/>
                  </a:cubicBezTo>
                  <a:lnTo>
                    <a:pt x="936" y="50"/>
                  </a:lnTo>
                  <a:cubicBezTo>
                    <a:pt x="864" y="18"/>
                    <a:pt x="790" y="1"/>
                    <a:pt x="71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662797" y="4589483"/>
              <a:ext cx="13318" cy="7873"/>
            </a:xfrm>
            <a:custGeom>
              <a:rect b="b" l="l" r="r" t="t"/>
              <a:pathLst>
                <a:path extrusionOk="0" h="188" w="318">
                  <a:moveTo>
                    <a:pt x="182" y="0"/>
                  </a:moveTo>
                  <a:cubicBezTo>
                    <a:pt x="81" y="0"/>
                    <a:pt x="1" y="187"/>
                    <a:pt x="136" y="187"/>
                  </a:cubicBezTo>
                  <a:cubicBezTo>
                    <a:pt x="239" y="187"/>
                    <a:pt x="318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8208876" y="4377971"/>
            <a:ext cx="440041" cy="461072"/>
            <a:chOff x="4484886" y="4025826"/>
            <a:chExt cx="256763" cy="269035"/>
          </a:xfrm>
        </p:grpSpPr>
        <p:sp>
          <p:nvSpPr>
            <p:cNvPr id="622" name="Google Shape;622;p25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5"/>
          <p:cNvGrpSpPr/>
          <p:nvPr/>
        </p:nvGrpSpPr>
        <p:grpSpPr>
          <a:xfrm>
            <a:off x="495071" y="782536"/>
            <a:ext cx="440042" cy="357727"/>
            <a:chOff x="4279384" y="2349428"/>
            <a:chExt cx="198844" cy="161655"/>
          </a:xfrm>
        </p:grpSpPr>
        <p:sp>
          <p:nvSpPr>
            <p:cNvPr id="632" name="Google Shape;632;p25"/>
            <p:cNvSpPr/>
            <p:nvPr/>
          </p:nvSpPr>
          <p:spPr>
            <a:xfrm>
              <a:off x="4312427" y="2380084"/>
              <a:ext cx="32583" cy="33378"/>
            </a:xfrm>
            <a:custGeom>
              <a:rect b="b" l="l" r="r" t="t"/>
              <a:pathLst>
                <a:path extrusionOk="0" h="797" w="778">
                  <a:moveTo>
                    <a:pt x="560" y="0"/>
                  </a:moveTo>
                  <a:cubicBezTo>
                    <a:pt x="547" y="0"/>
                    <a:pt x="533" y="3"/>
                    <a:pt x="520" y="6"/>
                  </a:cubicBezTo>
                  <a:cubicBezTo>
                    <a:pt x="509" y="4"/>
                    <a:pt x="499" y="3"/>
                    <a:pt x="488" y="3"/>
                  </a:cubicBezTo>
                  <a:cubicBezTo>
                    <a:pt x="469" y="3"/>
                    <a:pt x="450" y="6"/>
                    <a:pt x="432" y="14"/>
                  </a:cubicBezTo>
                  <a:cubicBezTo>
                    <a:pt x="406" y="23"/>
                    <a:pt x="380" y="35"/>
                    <a:pt x="356" y="46"/>
                  </a:cubicBezTo>
                  <a:cubicBezTo>
                    <a:pt x="343" y="50"/>
                    <a:pt x="331" y="54"/>
                    <a:pt x="319" y="57"/>
                  </a:cubicBezTo>
                  <a:lnTo>
                    <a:pt x="299" y="62"/>
                  </a:lnTo>
                  <a:cubicBezTo>
                    <a:pt x="285" y="64"/>
                    <a:pt x="272" y="71"/>
                    <a:pt x="262" y="81"/>
                  </a:cubicBezTo>
                  <a:cubicBezTo>
                    <a:pt x="235" y="91"/>
                    <a:pt x="213" y="104"/>
                    <a:pt x="194" y="128"/>
                  </a:cubicBezTo>
                  <a:cubicBezTo>
                    <a:pt x="169" y="144"/>
                    <a:pt x="148" y="166"/>
                    <a:pt x="133" y="191"/>
                  </a:cubicBezTo>
                  <a:cubicBezTo>
                    <a:pt x="122" y="205"/>
                    <a:pt x="113" y="217"/>
                    <a:pt x="102" y="231"/>
                  </a:cubicBezTo>
                  <a:lnTo>
                    <a:pt x="59" y="319"/>
                  </a:lnTo>
                  <a:cubicBezTo>
                    <a:pt x="48" y="342"/>
                    <a:pt x="41" y="366"/>
                    <a:pt x="36" y="389"/>
                  </a:cubicBezTo>
                  <a:cubicBezTo>
                    <a:pt x="33" y="396"/>
                    <a:pt x="29" y="401"/>
                    <a:pt x="28" y="408"/>
                  </a:cubicBezTo>
                  <a:cubicBezTo>
                    <a:pt x="13" y="443"/>
                    <a:pt x="5" y="481"/>
                    <a:pt x="5" y="521"/>
                  </a:cubicBezTo>
                  <a:cubicBezTo>
                    <a:pt x="0" y="544"/>
                    <a:pt x="0" y="568"/>
                    <a:pt x="6" y="590"/>
                  </a:cubicBezTo>
                  <a:cubicBezTo>
                    <a:pt x="7" y="622"/>
                    <a:pt x="18" y="652"/>
                    <a:pt x="34" y="681"/>
                  </a:cubicBezTo>
                  <a:cubicBezTo>
                    <a:pt x="47" y="697"/>
                    <a:pt x="59" y="712"/>
                    <a:pt x="72" y="727"/>
                  </a:cubicBezTo>
                  <a:cubicBezTo>
                    <a:pt x="102" y="754"/>
                    <a:pt x="136" y="766"/>
                    <a:pt x="177" y="767"/>
                  </a:cubicBezTo>
                  <a:cubicBezTo>
                    <a:pt x="189" y="767"/>
                    <a:pt x="198" y="769"/>
                    <a:pt x="211" y="771"/>
                  </a:cubicBezTo>
                  <a:cubicBezTo>
                    <a:pt x="224" y="774"/>
                    <a:pt x="238" y="778"/>
                    <a:pt x="250" y="780"/>
                  </a:cubicBezTo>
                  <a:cubicBezTo>
                    <a:pt x="280" y="786"/>
                    <a:pt x="311" y="793"/>
                    <a:pt x="341" y="796"/>
                  </a:cubicBezTo>
                  <a:cubicBezTo>
                    <a:pt x="344" y="796"/>
                    <a:pt x="347" y="796"/>
                    <a:pt x="351" y="796"/>
                  </a:cubicBezTo>
                  <a:cubicBezTo>
                    <a:pt x="380" y="796"/>
                    <a:pt x="417" y="787"/>
                    <a:pt x="434" y="782"/>
                  </a:cubicBezTo>
                  <a:cubicBezTo>
                    <a:pt x="497" y="769"/>
                    <a:pt x="564" y="719"/>
                    <a:pt x="608" y="672"/>
                  </a:cubicBezTo>
                  <a:cubicBezTo>
                    <a:pt x="669" y="606"/>
                    <a:pt x="714" y="527"/>
                    <a:pt x="743" y="442"/>
                  </a:cubicBezTo>
                  <a:cubicBezTo>
                    <a:pt x="765" y="382"/>
                    <a:pt x="777" y="324"/>
                    <a:pt x="775" y="259"/>
                  </a:cubicBezTo>
                  <a:cubicBezTo>
                    <a:pt x="776" y="217"/>
                    <a:pt x="766" y="176"/>
                    <a:pt x="749" y="141"/>
                  </a:cubicBezTo>
                  <a:cubicBezTo>
                    <a:pt x="738" y="104"/>
                    <a:pt x="718" y="75"/>
                    <a:pt x="689" y="49"/>
                  </a:cubicBezTo>
                  <a:cubicBezTo>
                    <a:pt x="651" y="16"/>
                    <a:pt x="609" y="0"/>
                    <a:pt x="56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4380271" y="2363416"/>
              <a:ext cx="13276" cy="10721"/>
            </a:xfrm>
            <a:custGeom>
              <a:rect b="b" l="l" r="r" t="t"/>
              <a:pathLst>
                <a:path extrusionOk="0" h="256" w="317">
                  <a:moveTo>
                    <a:pt x="193" y="1"/>
                  </a:moveTo>
                  <a:cubicBezTo>
                    <a:pt x="170" y="1"/>
                    <a:pt x="150" y="5"/>
                    <a:pt x="132" y="13"/>
                  </a:cubicBezTo>
                  <a:cubicBezTo>
                    <a:pt x="109" y="19"/>
                    <a:pt x="91" y="28"/>
                    <a:pt x="72" y="42"/>
                  </a:cubicBezTo>
                  <a:cubicBezTo>
                    <a:pt x="55" y="54"/>
                    <a:pt x="40" y="67"/>
                    <a:pt x="30" y="85"/>
                  </a:cubicBezTo>
                  <a:cubicBezTo>
                    <a:pt x="18" y="99"/>
                    <a:pt x="10" y="113"/>
                    <a:pt x="4" y="132"/>
                  </a:cubicBezTo>
                  <a:cubicBezTo>
                    <a:pt x="2" y="142"/>
                    <a:pt x="2" y="154"/>
                    <a:pt x="0" y="164"/>
                  </a:cubicBezTo>
                  <a:cubicBezTo>
                    <a:pt x="3" y="187"/>
                    <a:pt x="11" y="207"/>
                    <a:pt x="26" y="222"/>
                  </a:cubicBezTo>
                  <a:cubicBezTo>
                    <a:pt x="34" y="229"/>
                    <a:pt x="45" y="235"/>
                    <a:pt x="53" y="241"/>
                  </a:cubicBezTo>
                  <a:cubicBezTo>
                    <a:pt x="75" y="250"/>
                    <a:pt x="99" y="256"/>
                    <a:pt x="125" y="256"/>
                  </a:cubicBezTo>
                  <a:cubicBezTo>
                    <a:pt x="147" y="256"/>
                    <a:pt x="167" y="252"/>
                    <a:pt x="186" y="244"/>
                  </a:cubicBezTo>
                  <a:cubicBezTo>
                    <a:pt x="208" y="238"/>
                    <a:pt x="227" y="229"/>
                    <a:pt x="244" y="215"/>
                  </a:cubicBezTo>
                  <a:cubicBezTo>
                    <a:pt x="262" y="203"/>
                    <a:pt x="277" y="189"/>
                    <a:pt x="288" y="173"/>
                  </a:cubicBezTo>
                  <a:cubicBezTo>
                    <a:pt x="299" y="160"/>
                    <a:pt x="308" y="143"/>
                    <a:pt x="312" y="126"/>
                  </a:cubicBezTo>
                  <a:cubicBezTo>
                    <a:pt x="315" y="115"/>
                    <a:pt x="315" y="103"/>
                    <a:pt x="316" y="93"/>
                  </a:cubicBezTo>
                  <a:cubicBezTo>
                    <a:pt x="316" y="71"/>
                    <a:pt x="308" y="52"/>
                    <a:pt x="290" y="35"/>
                  </a:cubicBezTo>
                  <a:cubicBezTo>
                    <a:pt x="282" y="28"/>
                    <a:pt x="272" y="21"/>
                    <a:pt x="263" y="17"/>
                  </a:cubicBezTo>
                  <a:cubicBezTo>
                    <a:pt x="242" y="6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364357" y="2388083"/>
              <a:ext cx="39116" cy="30279"/>
            </a:xfrm>
            <a:custGeom>
              <a:rect b="b" l="l" r="r" t="t"/>
              <a:pathLst>
                <a:path extrusionOk="0" h="723" w="934">
                  <a:moveTo>
                    <a:pt x="548" y="0"/>
                  </a:moveTo>
                  <a:cubicBezTo>
                    <a:pt x="203" y="0"/>
                    <a:pt x="1" y="723"/>
                    <a:pt x="387" y="723"/>
                  </a:cubicBezTo>
                  <a:cubicBezTo>
                    <a:pt x="733" y="723"/>
                    <a:pt x="933" y="0"/>
                    <a:pt x="54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4279384" y="2349428"/>
              <a:ext cx="37524" cy="30614"/>
            </a:xfrm>
            <a:custGeom>
              <a:rect b="b" l="l" r="r" t="t"/>
              <a:pathLst>
                <a:path extrusionOk="0" h="731" w="896">
                  <a:moveTo>
                    <a:pt x="505" y="0"/>
                  </a:moveTo>
                  <a:cubicBezTo>
                    <a:pt x="159" y="0"/>
                    <a:pt x="1" y="731"/>
                    <a:pt x="392" y="731"/>
                  </a:cubicBezTo>
                  <a:cubicBezTo>
                    <a:pt x="735" y="731"/>
                    <a:pt x="895" y="0"/>
                    <a:pt x="5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4457832" y="2493954"/>
              <a:ext cx="20396" cy="17129"/>
            </a:xfrm>
            <a:custGeom>
              <a:rect b="b" l="l" r="r" t="t"/>
              <a:pathLst>
                <a:path extrusionOk="0" h="409" w="487">
                  <a:moveTo>
                    <a:pt x="328" y="1"/>
                  </a:moveTo>
                  <a:cubicBezTo>
                    <a:pt x="309" y="1"/>
                    <a:pt x="289" y="4"/>
                    <a:pt x="270" y="11"/>
                  </a:cubicBezTo>
                  <a:cubicBezTo>
                    <a:pt x="254" y="17"/>
                    <a:pt x="235" y="25"/>
                    <a:pt x="217" y="30"/>
                  </a:cubicBezTo>
                  <a:cubicBezTo>
                    <a:pt x="186" y="48"/>
                    <a:pt x="156" y="70"/>
                    <a:pt x="132" y="97"/>
                  </a:cubicBezTo>
                  <a:lnTo>
                    <a:pt x="121" y="112"/>
                  </a:lnTo>
                  <a:cubicBezTo>
                    <a:pt x="105" y="122"/>
                    <a:pt x="87" y="132"/>
                    <a:pt x="73" y="146"/>
                  </a:cubicBezTo>
                  <a:cubicBezTo>
                    <a:pt x="53" y="163"/>
                    <a:pt x="37" y="183"/>
                    <a:pt x="25" y="207"/>
                  </a:cubicBezTo>
                  <a:cubicBezTo>
                    <a:pt x="19" y="223"/>
                    <a:pt x="14" y="236"/>
                    <a:pt x="7" y="251"/>
                  </a:cubicBezTo>
                  <a:cubicBezTo>
                    <a:pt x="0" y="280"/>
                    <a:pt x="4" y="308"/>
                    <a:pt x="16" y="335"/>
                  </a:cubicBezTo>
                  <a:cubicBezTo>
                    <a:pt x="25" y="347"/>
                    <a:pt x="33" y="358"/>
                    <a:pt x="41" y="369"/>
                  </a:cubicBezTo>
                  <a:cubicBezTo>
                    <a:pt x="65" y="390"/>
                    <a:pt x="92" y="402"/>
                    <a:pt x="122" y="407"/>
                  </a:cubicBezTo>
                  <a:cubicBezTo>
                    <a:pt x="141" y="408"/>
                    <a:pt x="161" y="408"/>
                    <a:pt x="180" y="408"/>
                  </a:cubicBezTo>
                  <a:lnTo>
                    <a:pt x="189" y="408"/>
                  </a:lnTo>
                  <a:cubicBezTo>
                    <a:pt x="210" y="407"/>
                    <a:pt x="235" y="402"/>
                    <a:pt x="255" y="399"/>
                  </a:cubicBezTo>
                  <a:cubicBezTo>
                    <a:pt x="258" y="399"/>
                    <a:pt x="263" y="396"/>
                    <a:pt x="267" y="395"/>
                  </a:cubicBezTo>
                  <a:cubicBezTo>
                    <a:pt x="282" y="390"/>
                    <a:pt x="305" y="380"/>
                    <a:pt x="321" y="375"/>
                  </a:cubicBezTo>
                  <a:lnTo>
                    <a:pt x="323" y="375"/>
                  </a:lnTo>
                  <a:cubicBezTo>
                    <a:pt x="323" y="375"/>
                    <a:pt x="324" y="375"/>
                    <a:pt x="324" y="373"/>
                  </a:cubicBezTo>
                  <a:cubicBezTo>
                    <a:pt x="324" y="373"/>
                    <a:pt x="325" y="373"/>
                    <a:pt x="325" y="372"/>
                  </a:cubicBezTo>
                  <a:lnTo>
                    <a:pt x="330" y="372"/>
                  </a:lnTo>
                  <a:cubicBezTo>
                    <a:pt x="347" y="361"/>
                    <a:pt x="362" y="352"/>
                    <a:pt x="378" y="341"/>
                  </a:cubicBezTo>
                  <a:cubicBezTo>
                    <a:pt x="396" y="329"/>
                    <a:pt x="411" y="312"/>
                    <a:pt x="424" y="299"/>
                  </a:cubicBezTo>
                  <a:lnTo>
                    <a:pt x="427" y="295"/>
                  </a:lnTo>
                  <a:cubicBezTo>
                    <a:pt x="439" y="281"/>
                    <a:pt x="450" y="266"/>
                    <a:pt x="458" y="251"/>
                  </a:cubicBezTo>
                  <a:cubicBezTo>
                    <a:pt x="460" y="250"/>
                    <a:pt x="460" y="247"/>
                    <a:pt x="460" y="246"/>
                  </a:cubicBezTo>
                  <a:cubicBezTo>
                    <a:pt x="460" y="246"/>
                    <a:pt x="460" y="244"/>
                    <a:pt x="462" y="244"/>
                  </a:cubicBezTo>
                  <a:cubicBezTo>
                    <a:pt x="466" y="232"/>
                    <a:pt x="473" y="212"/>
                    <a:pt x="479" y="200"/>
                  </a:cubicBezTo>
                  <a:lnTo>
                    <a:pt x="479" y="198"/>
                  </a:lnTo>
                  <a:cubicBezTo>
                    <a:pt x="480" y="196"/>
                    <a:pt x="480" y="192"/>
                    <a:pt x="480" y="189"/>
                  </a:cubicBezTo>
                  <a:lnTo>
                    <a:pt x="480" y="185"/>
                  </a:lnTo>
                  <a:cubicBezTo>
                    <a:pt x="483" y="170"/>
                    <a:pt x="483" y="155"/>
                    <a:pt x="484" y="139"/>
                  </a:cubicBezTo>
                  <a:cubicBezTo>
                    <a:pt x="487" y="133"/>
                    <a:pt x="487" y="129"/>
                    <a:pt x="487" y="128"/>
                  </a:cubicBezTo>
                  <a:cubicBezTo>
                    <a:pt x="487" y="122"/>
                    <a:pt x="485" y="116"/>
                    <a:pt x="485" y="110"/>
                  </a:cubicBezTo>
                  <a:cubicBezTo>
                    <a:pt x="484" y="89"/>
                    <a:pt x="477" y="70"/>
                    <a:pt x="462" y="55"/>
                  </a:cubicBezTo>
                  <a:cubicBezTo>
                    <a:pt x="452" y="36"/>
                    <a:pt x="434" y="25"/>
                    <a:pt x="415" y="15"/>
                  </a:cubicBezTo>
                  <a:cubicBezTo>
                    <a:pt x="394" y="7"/>
                    <a:pt x="375" y="2"/>
                    <a:pt x="354" y="2"/>
                  </a:cubicBezTo>
                  <a:cubicBezTo>
                    <a:pt x="352" y="2"/>
                    <a:pt x="350" y="2"/>
                    <a:pt x="347" y="2"/>
                  </a:cubicBezTo>
                  <a:cubicBezTo>
                    <a:pt x="341" y="1"/>
                    <a:pt x="335" y="1"/>
                    <a:pt x="32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5"/>
          <p:cNvGrpSpPr/>
          <p:nvPr/>
        </p:nvGrpSpPr>
        <p:grpSpPr>
          <a:xfrm>
            <a:off x="8069862" y="961404"/>
            <a:ext cx="718082" cy="493166"/>
            <a:chOff x="176534" y="2350223"/>
            <a:chExt cx="440028" cy="302203"/>
          </a:xfrm>
        </p:grpSpPr>
        <p:sp>
          <p:nvSpPr>
            <p:cNvPr id="638" name="Google Shape;638;p25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25"/>
          <p:cNvSpPr txBox="1"/>
          <p:nvPr>
            <p:ph hasCustomPrompt="1" type="title"/>
          </p:nvPr>
        </p:nvSpPr>
        <p:spPr>
          <a:xfrm>
            <a:off x="1284000" y="1548300"/>
            <a:ext cx="65760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651" name="Google Shape;651;p25"/>
          <p:cNvSpPr txBox="1"/>
          <p:nvPr>
            <p:ph idx="1" type="subTitle"/>
          </p:nvPr>
        </p:nvSpPr>
        <p:spPr>
          <a:xfrm>
            <a:off x="2169600" y="3179400"/>
            <a:ext cx="4805100" cy="4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>
            <a:off x="4431275" y="2807350"/>
            <a:ext cx="4712658" cy="2336117"/>
          </a:xfrm>
          <a:custGeom>
            <a:rect b="b" l="l" r="r" t="t"/>
            <a:pathLst>
              <a:path extrusionOk="0" h="32189" w="64935">
                <a:moveTo>
                  <a:pt x="64933" y="1558"/>
                </a:moveTo>
                <a:lnTo>
                  <a:pt x="64933" y="1558"/>
                </a:lnTo>
                <a:lnTo>
                  <a:pt x="64933" y="1558"/>
                </a:lnTo>
                <a:cubicBezTo>
                  <a:pt x="64934" y="1558"/>
                  <a:pt x="64934" y="1558"/>
                  <a:pt x="64935" y="1558"/>
                </a:cubicBezTo>
                <a:close/>
                <a:moveTo>
                  <a:pt x="44247" y="1"/>
                </a:moveTo>
                <a:cubicBezTo>
                  <a:pt x="43603" y="1"/>
                  <a:pt x="42958" y="24"/>
                  <a:pt x="42315" y="75"/>
                </a:cubicBezTo>
                <a:cubicBezTo>
                  <a:pt x="39616" y="295"/>
                  <a:pt x="36913" y="1017"/>
                  <a:pt x="34440" y="2126"/>
                </a:cubicBezTo>
                <a:cubicBezTo>
                  <a:pt x="32130" y="3162"/>
                  <a:pt x="29989" y="4615"/>
                  <a:pt x="28302" y="6517"/>
                </a:cubicBezTo>
                <a:cubicBezTo>
                  <a:pt x="27431" y="7500"/>
                  <a:pt x="26802" y="8606"/>
                  <a:pt x="26089" y="9700"/>
                </a:cubicBezTo>
                <a:cubicBezTo>
                  <a:pt x="25339" y="10848"/>
                  <a:pt x="24455" y="11906"/>
                  <a:pt x="23490" y="12878"/>
                </a:cubicBezTo>
                <a:cubicBezTo>
                  <a:pt x="21534" y="14849"/>
                  <a:pt x="19247" y="16469"/>
                  <a:pt x="16884" y="17908"/>
                </a:cubicBezTo>
                <a:cubicBezTo>
                  <a:pt x="15726" y="18613"/>
                  <a:pt x="14546" y="19277"/>
                  <a:pt x="13354" y="19921"/>
                </a:cubicBezTo>
                <a:cubicBezTo>
                  <a:pt x="12163" y="20564"/>
                  <a:pt x="10936" y="21129"/>
                  <a:pt x="9733" y="21745"/>
                </a:cubicBezTo>
                <a:cubicBezTo>
                  <a:pt x="8542" y="22357"/>
                  <a:pt x="7361" y="23012"/>
                  <a:pt x="6293" y="23828"/>
                </a:cubicBezTo>
                <a:cubicBezTo>
                  <a:pt x="5417" y="24495"/>
                  <a:pt x="4677" y="25306"/>
                  <a:pt x="3926" y="26104"/>
                </a:cubicBezTo>
                <a:cubicBezTo>
                  <a:pt x="3134" y="26949"/>
                  <a:pt x="2360" y="27815"/>
                  <a:pt x="1672" y="28745"/>
                </a:cubicBezTo>
                <a:cubicBezTo>
                  <a:pt x="1041" y="29595"/>
                  <a:pt x="437" y="30522"/>
                  <a:pt x="133" y="31547"/>
                </a:cubicBezTo>
                <a:cubicBezTo>
                  <a:pt x="71" y="31757"/>
                  <a:pt x="25" y="31971"/>
                  <a:pt x="0" y="32188"/>
                </a:cubicBezTo>
                <a:lnTo>
                  <a:pt x="64933" y="32188"/>
                </a:lnTo>
                <a:lnTo>
                  <a:pt x="64933" y="1558"/>
                </a:lnTo>
                <a:lnTo>
                  <a:pt x="64933" y="1558"/>
                </a:lnTo>
                <a:cubicBezTo>
                  <a:pt x="64914" y="1558"/>
                  <a:pt x="64894" y="1559"/>
                  <a:pt x="64875" y="1559"/>
                </a:cubicBezTo>
                <a:cubicBezTo>
                  <a:pt x="63840" y="1559"/>
                  <a:pt x="62769" y="1389"/>
                  <a:pt x="61890" y="1341"/>
                </a:cubicBezTo>
                <a:cubicBezTo>
                  <a:pt x="60218" y="1248"/>
                  <a:pt x="58554" y="1092"/>
                  <a:pt x="56893" y="889"/>
                </a:cubicBezTo>
                <a:cubicBezTo>
                  <a:pt x="55323" y="696"/>
                  <a:pt x="53771" y="420"/>
                  <a:pt x="52187" y="378"/>
                </a:cubicBezTo>
                <a:cubicBezTo>
                  <a:pt x="51358" y="357"/>
                  <a:pt x="50530" y="372"/>
                  <a:pt x="49699" y="340"/>
                </a:cubicBezTo>
                <a:cubicBezTo>
                  <a:pt x="48891" y="306"/>
                  <a:pt x="48089" y="220"/>
                  <a:pt x="47281" y="149"/>
                </a:cubicBezTo>
                <a:cubicBezTo>
                  <a:pt x="46273" y="57"/>
                  <a:pt x="45260" y="1"/>
                  <a:pt x="44247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 flipH="1">
            <a:off x="-28" y="15"/>
            <a:ext cx="1440528" cy="2807404"/>
          </a:xfrm>
          <a:custGeom>
            <a:rect b="b" l="l" r="r" t="t"/>
            <a:pathLst>
              <a:path extrusionOk="0" h="51230" w="26287">
                <a:moveTo>
                  <a:pt x="1" y="0"/>
                </a:moveTo>
                <a:cubicBezTo>
                  <a:pt x="299" y="667"/>
                  <a:pt x="653" y="1308"/>
                  <a:pt x="1086" y="1901"/>
                </a:cubicBezTo>
                <a:cubicBezTo>
                  <a:pt x="2045" y="3209"/>
                  <a:pt x="3314" y="4076"/>
                  <a:pt x="4825" y="4636"/>
                </a:cubicBezTo>
                <a:cubicBezTo>
                  <a:pt x="6349" y="5199"/>
                  <a:pt x="7965" y="5497"/>
                  <a:pt x="9454" y="6152"/>
                </a:cubicBezTo>
                <a:cubicBezTo>
                  <a:pt x="10962" y="6815"/>
                  <a:pt x="12479" y="7535"/>
                  <a:pt x="13895" y="8375"/>
                </a:cubicBezTo>
                <a:cubicBezTo>
                  <a:pt x="15313" y="9217"/>
                  <a:pt x="16719" y="10263"/>
                  <a:pt x="17580" y="11703"/>
                </a:cubicBezTo>
                <a:cubicBezTo>
                  <a:pt x="19106" y="14261"/>
                  <a:pt x="18903" y="17485"/>
                  <a:pt x="18132" y="20249"/>
                </a:cubicBezTo>
                <a:cubicBezTo>
                  <a:pt x="17743" y="21649"/>
                  <a:pt x="17187" y="23007"/>
                  <a:pt x="16456" y="24267"/>
                </a:cubicBezTo>
                <a:cubicBezTo>
                  <a:pt x="15651" y="25655"/>
                  <a:pt x="14707" y="26963"/>
                  <a:pt x="13859" y="28325"/>
                </a:cubicBezTo>
                <a:cubicBezTo>
                  <a:pt x="13073" y="29581"/>
                  <a:pt x="12334" y="30887"/>
                  <a:pt x="11840" y="32288"/>
                </a:cubicBezTo>
                <a:cubicBezTo>
                  <a:pt x="11346" y="33691"/>
                  <a:pt x="11144" y="35171"/>
                  <a:pt x="11229" y="36657"/>
                </a:cubicBezTo>
                <a:cubicBezTo>
                  <a:pt x="11401" y="39680"/>
                  <a:pt x="12582" y="42471"/>
                  <a:pt x="14737" y="44606"/>
                </a:cubicBezTo>
                <a:cubicBezTo>
                  <a:pt x="16739" y="46589"/>
                  <a:pt x="19276" y="47942"/>
                  <a:pt x="21792" y="49150"/>
                </a:cubicBezTo>
                <a:cubicBezTo>
                  <a:pt x="23273" y="49862"/>
                  <a:pt x="24762" y="50595"/>
                  <a:pt x="26287" y="51230"/>
                </a:cubicBezTo>
                <a:lnTo>
                  <a:pt x="26287" y="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26"/>
          <p:cNvGrpSpPr/>
          <p:nvPr/>
        </p:nvGrpSpPr>
        <p:grpSpPr>
          <a:xfrm>
            <a:off x="8090401" y="728923"/>
            <a:ext cx="676983" cy="464940"/>
            <a:chOff x="176534" y="2350223"/>
            <a:chExt cx="440028" cy="302203"/>
          </a:xfrm>
        </p:grpSpPr>
        <p:sp>
          <p:nvSpPr>
            <p:cNvPr id="657" name="Google Shape;657;p26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6"/>
          <p:cNvGrpSpPr/>
          <p:nvPr/>
        </p:nvGrpSpPr>
        <p:grpSpPr>
          <a:xfrm>
            <a:off x="884421" y="3938170"/>
            <a:ext cx="510016" cy="536285"/>
            <a:chOff x="2926048" y="4542746"/>
            <a:chExt cx="319960" cy="336461"/>
          </a:xfrm>
        </p:grpSpPr>
        <p:sp>
          <p:nvSpPr>
            <p:cNvPr id="670" name="Google Shape;670;p26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6"/>
          <p:cNvGrpSpPr/>
          <p:nvPr/>
        </p:nvGrpSpPr>
        <p:grpSpPr>
          <a:xfrm>
            <a:off x="571477" y="826886"/>
            <a:ext cx="557240" cy="269030"/>
            <a:chOff x="4271720" y="4639781"/>
            <a:chExt cx="283064" cy="136653"/>
          </a:xfrm>
        </p:grpSpPr>
        <p:sp>
          <p:nvSpPr>
            <p:cNvPr id="685" name="Google Shape;685;p26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6"/>
          <p:cNvGrpSpPr/>
          <p:nvPr/>
        </p:nvGrpSpPr>
        <p:grpSpPr>
          <a:xfrm>
            <a:off x="8207000" y="4376034"/>
            <a:ext cx="443790" cy="464946"/>
            <a:chOff x="4484886" y="4025826"/>
            <a:chExt cx="256763" cy="269035"/>
          </a:xfrm>
        </p:grpSpPr>
        <p:sp>
          <p:nvSpPr>
            <p:cNvPr id="694" name="Google Shape;694;p26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26"/>
          <p:cNvSpPr txBox="1"/>
          <p:nvPr>
            <p:ph idx="1" type="body"/>
          </p:nvPr>
        </p:nvSpPr>
        <p:spPr>
          <a:xfrm>
            <a:off x="1211125" y="2087238"/>
            <a:ext cx="25707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bg>
      <p:bgPr>
        <a:gradFill>
          <a:gsLst>
            <a:gs pos="0">
              <a:schemeClr val="accent4"/>
            </a:gs>
            <a:gs pos="11000">
              <a:schemeClr val="accent3"/>
            </a:gs>
            <a:gs pos="32000">
              <a:schemeClr val="lt1"/>
            </a:gs>
            <a:gs pos="100000">
              <a:schemeClr val="lt1"/>
            </a:gs>
          </a:gsLst>
          <a:lin ang="2698631" scaled="0"/>
        </a:gra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2313" y="1872900"/>
            <a:ext cx="2904660" cy="3270646"/>
          </a:xfrm>
          <a:custGeom>
            <a:rect b="b" l="l" r="r" t="t"/>
            <a:pathLst>
              <a:path extrusionOk="0" h="64209" w="57024">
                <a:moveTo>
                  <a:pt x="0" y="0"/>
                </a:moveTo>
                <a:lnTo>
                  <a:pt x="0" y="64208"/>
                </a:lnTo>
                <a:lnTo>
                  <a:pt x="57023" y="64208"/>
                </a:lnTo>
                <a:cubicBezTo>
                  <a:pt x="56839" y="63628"/>
                  <a:pt x="56508" y="63080"/>
                  <a:pt x="56116" y="62606"/>
                </a:cubicBezTo>
                <a:cubicBezTo>
                  <a:pt x="55151" y="61430"/>
                  <a:pt x="53817" y="60503"/>
                  <a:pt x="52422" y="59911"/>
                </a:cubicBezTo>
                <a:cubicBezTo>
                  <a:pt x="51532" y="59531"/>
                  <a:pt x="50567" y="59309"/>
                  <a:pt x="49628" y="59091"/>
                </a:cubicBezTo>
                <a:cubicBezTo>
                  <a:pt x="48464" y="58822"/>
                  <a:pt x="47286" y="58609"/>
                  <a:pt x="46107" y="58420"/>
                </a:cubicBezTo>
                <a:cubicBezTo>
                  <a:pt x="44245" y="58120"/>
                  <a:pt x="42105" y="58231"/>
                  <a:pt x="40423" y="57275"/>
                </a:cubicBezTo>
                <a:cubicBezTo>
                  <a:pt x="38972" y="56451"/>
                  <a:pt x="38091" y="54997"/>
                  <a:pt x="37139" y="53683"/>
                </a:cubicBezTo>
                <a:cubicBezTo>
                  <a:pt x="36237" y="52435"/>
                  <a:pt x="35160" y="51205"/>
                  <a:pt x="33654" y="50706"/>
                </a:cubicBezTo>
                <a:cubicBezTo>
                  <a:pt x="32367" y="50279"/>
                  <a:pt x="31006" y="50183"/>
                  <a:pt x="29643" y="50183"/>
                </a:cubicBezTo>
                <a:cubicBezTo>
                  <a:pt x="28738" y="50183"/>
                  <a:pt x="27833" y="50226"/>
                  <a:pt x="26949" y="50241"/>
                </a:cubicBezTo>
                <a:cubicBezTo>
                  <a:pt x="26752" y="50245"/>
                  <a:pt x="26555" y="50247"/>
                  <a:pt x="26358" y="50247"/>
                </a:cubicBezTo>
                <a:cubicBezTo>
                  <a:pt x="24101" y="50247"/>
                  <a:pt x="21872" y="50019"/>
                  <a:pt x="19628" y="49752"/>
                </a:cubicBezTo>
                <a:cubicBezTo>
                  <a:pt x="18451" y="49612"/>
                  <a:pt x="17273" y="49469"/>
                  <a:pt x="16094" y="49353"/>
                </a:cubicBezTo>
                <a:cubicBezTo>
                  <a:pt x="15074" y="49256"/>
                  <a:pt x="14032" y="49252"/>
                  <a:pt x="13026" y="49047"/>
                </a:cubicBezTo>
                <a:cubicBezTo>
                  <a:pt x="11580" y="48751"/>
                  <a:pt x="10213" y="48066"/>
                  <a:pt x="9355" y="46829"/>
                </a:cubicBezTo>
                <a:cubicBezTo>
                  <a:pt x="8447" y="45517"/>
                  <a:pt x="8191" y="43840"/>
                  <a:pt x="8291" y="42274"/>
                </a:cubicBezTo>
                <a:cubicBezTo>
                  <a:pt x="8427" y="40156"/>
                  <a:pt x="9328" y="38214"/>
                  <a:pt x="10391" y="36409"/>
                </a:cubicBezTo>
                <a:cubicBezTo>
                  <a:pt x="11447" y="34617"/>
                  <a:pt x="12634" y="32909"/>
                  <a:pt x="13639" y="31087"/>
                </a:cubicBezTo>
                <a:cubicBezTo>
                  <a:pt x="15645" y="27454"/>
                  <a:pt x="17184" y="23448"/>
                  <a:pt x="17361" y="19264"/>
                </a:cubicBezTo>
                <a:cubicBezTo>
                  <a:pt x="17447" y="17238"/>
                  <a:pt x="17147" y="15211"/>
                  <a:pt x="16416" y="13316"/>
                </a:cubicBezTo>
                <a:cubicBezTo>
                  <a:pt x="16031" y="12316"/>
                  <a:pt x="15497" y="11391"/>
                  <a:pt x="14935" y="10480"/>
                </a:cubicBezTo>
                <a:cubicBezTo>
                  <a:pt x="14425" y="9655"/>
                  <a:pt x="13890" y="8841"/>
                  <a:pt x="13299" y="8073"/>
                </a:cubicBezTo>
                <a:cubicBezTo>
                  <a:pt x="12172" y="6606"/>
                  <a:pt x="10894" y="5256"/>
                  <a:pt x="9384" y="4183"/>
                </a:cubicBezTo>
                <a:cubicBezTo>
                  <a:pt x="8608" y="3630"/>
                  <a:pt x="7780" y="3149"/>
                  <a:pt x="6916" y="2746"/>
                </a:cubicBezTo>
                <a:cubicBezTo>
                  <a:pt x="5873" y="2260"/>
                  <a:pt x="4773" y="1943"/>
                  <a:pt x="3672" y="1616"/>
                </a:cubicBezTo>
                <a:cubicBezTo>
                  <a:pt x="2696" y="1326"/>
                  <a:pt x="1757" y="1025"/>
                  <a:pt x="874" y="508"/>
                </a:cubicBezTo>
                <a:cubicBezTo>
                  <a:pt x="591" y="342"/>
                  <a:pt x="300" y="164"/>
                  <a:pt x="0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7542400" y="18"/>
            <a:ext cx="1601601" cy="3121316"/>
          </a:xfrm>
          <a:custGeom>
            <a:rect b="b" l="l" r="r" t="t"/>
            <a:pathLst>
              <a:path extrusionOk="0" h="51230" w="26287">
                <a:moveTo>
                  <a:pt x="1" y="0"/>
                </a:moveTo>
                <a:cubicBezTo>
                  <a:pt x="299" y="667"/>
                  <a:pt x="653" y="1308"/>
                  <a:pt x="1086" y="1901"/>
                </a:cubicBezTo>
                <a:cubicBezTo>
                  <a:pt x="2045" y="3209"/>
                  <a:pt x="3314" y="4076"/>
                  <a:pt x="4825" y="4636"/>
                </a:cubicBezTo>
                <a:cubicBezTo>
                  <a:pt x="6349" y="5199"/>
                  <a:pt x="7965" y="5497"/>
                  <a:pt x="9454" y="6152"/>
                </a:cubicBezTo>
                <a:cubicBezTo>
                  <a:pt x="10962" y="6815"/>
                  <a:pt x="12479" y="7535"/>
                  <a:pt x="13895" y="8375"/>
                </a:cubicBezTo>
                <a:cubicBezTo>
                  <a:pt x="15313" y="9217"/>
                  <a:pt x="16719" y="10263"/>
                  <a:pt x="17580" y="11703"/>
                </a:cubicBezTo>
                <a:cubicBezTo>
                  <a:pt x="19106" y="14261"/>
                  <a:pt x="18903" y="17485"/>
                  <a:pt x="18132" y="20249"/>
                </a:cubicBezTo>
                <a:cubicBezTo>
                  <a:pt x="17743" y="21649"/>
                  <a:pt x="17187" y="23007"/>
                  <a:pt x="16456" y="24267"/>
                </a:cubicBezTo>
                <a:cubicBezTo>
                  <a:pt x="15651" y="25655"/>
                  <a:pt x="14707" y="26963"/>
                  <a:pt x="13859" y="28325"/>
                </a:cubicBezTo>
                <a:cubicBezTo>
                  <a:pt x="13073" y="29581"/>
                  <a:pt x="12334" y="30887"/>
                  <a:pt x="11840" y="32288"/>
                </a:cubicBezTo>
                <a:cubicBezTo>
                  <a:pt x="11346" y="33691"/>
                  <a:pt x="11144" y="35171"/>
                  <a:pt x="11229" y="36657"/>
                </a:cubicBezTo>
                <a:cubicBezTo>
                  <a:pt x="11401" y="39680"/>
                  <a:pt x="12582" y="42471"/>
                  <a:pt x="14737" y="44606"/>
                </a:cubicBezTo>
                <a:cubicBezTo>
                  <a:pt x="16739" y="46589"/>
                  <a:pt x="19276" y="47942"/>
                  <a:pt x="21792" y="49150"/>
                </a:cubicBezTo>
                <a:cubicBezTo>
                  <a:pt x="23273" y="49862"/>
                  <a:pt x="24762" y="50595"/>
                  <a:pt x="26287" y="51230"/>
                </a:cubicBezTo>
                <a:lnTo>
                  <a:pt x="26287" y="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27"/>
          <p:cNvGrpSpPr/>
          <p:nvPr/>
        </p:nvGrpSpPr>
        <p:grpSpPr>
          <a:xfrm>
            <a:off x="7996601" y="734105"/>
            <a:ext cx="432298" cy="454592"/>
            <a:chOff x="2926048" y="4542746"/>
            <a:chExt cx="319960" cy="336461"/>
          </a:xfrm>
        </p:grpSpPr>
        <p:sp>
          <p:nvSpPr>
            <p:cNvPr id="710" name="Google Shape;710;p27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637998" y="3920891"/>
            <a:ext cx="440051" cy="212441"/>
            <a:chOff x="4271720" y="4639781"/>
            <a:chExt cx="283064" cy="136653"/>
          </a:xfrm>
        </p:grpSpPr>
        <p:sp>
          <p:nvSpPr>
            <p:cNvPr id="725" name="Google Shape;725;p27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7"/>
          <p:cNvGrpSpPr/>
          <p:nvPr/>
        </p:nvGrpSpPr>
        <p:grpSpPr>
          <a:xfrm>
            <a:off x="495082" y="843521"/>
            <a:ext cx="440041" cy="235752"/>
            <a:chOff x="2760331" y="2451069"/>
            <a:chExt cx="271296" cy="145364"/>
          </a:xfrm>
        </p:grpSpPr>
        <p:sp>
          <p:nvSpPr>
            <p:cNvPr id="734" name="Google Shape;734;p27"/>
            <p:cNvSpPr/>
            <p:nvPr/>
          </p:nvSpPr>
          <p:spPr>
            <a:xfrm>
              <a:off x="2760331" y="2556815"/>
              <a:ext cx="50591" cy="39618"/>
            </a:xfrm>
            <a:custGeom>
              <a:rect b="b" l="l" r="r" t="t"/>
              <a:pathLst>
                <a:path extrusionOk="0" h="946" w="1208">
                  <a:moveTo>
                    <a:pt x="752" y="0"/>
                  </a:moveTo>
                  <a:cubicBezTo>
                    <a:pt x="714" y="0"/>
                    <a:pt x="676" y="5"/>
                    <a:pt x="639" y="15"/>
                  </a:cubicBezTo>
                  <a:lnTo>
                    <a:pt x="595" y="29"/>
                  </a:lnTo>
                  <a:cubicBezTo>
                    <a:pt x="542" y="31"/>
                    <a:pt x="490" y="39"/>
                    <a:pt x="440" y="58"/>
                  </a:cubicBezTo>
                  <a:cubicBezTo>
                    <a:pt x="372" y="76"/>
                    <a:pt x="311" y="103"/>
                    <a:pt x="254" y="144"/>
                  </a:cubicBezTo>
                  <a:cubicBezTo>
                    <a:pt x="222" y="171"/>
                    <a:pt x="188" y="198"/>
                    <a:pt x="155" y="225"/>
                  </a:cubicBezTo>
                  <a:cubicBezTo>
                    <a:pt x="100" y="279"/>
                    <a:pt x="60" y="343"/>
                    <a:pt x="37" y="418"/>
                  </a:cubicBezTo>
                  <a:cubicBezTo>
                    <a:pt x="35" y="423"/>
                    <a:pt x="33" y="426"/>
                    <a:pt x="33" y="431"/>
                  </a:cubicBezTo>
                  <a:cubicBezTo>
                    <a:pt x="31" y="438"/>
                    <a:pt x="27" y="446"/>
                    <a:pt x="24" y="453"/>
                  </a:cubicBezTo>
                  <a:cubicBezTo>
                    <a:pt x="4" y="510"/>
                    <a:pt x="1" y="565"/>
                    <a:pt x="20" y="620"/>
                  </a:cubicBezTo>
                  <a:cubicBezTo>
                    <a:pt x="25" y="675"/>
                    <a:pt x="48" y="724"/>
                    <a:pt x="92" y="765"/>
                  </a:cubicBezTo>
                  <a:cubicBezTo>
                    <a:pt x="112" y="784"/>
                    <a:pt x="130" y="801"/>
                    <a:pt x="149" y="822"/>
                  </a:cubicBezTo>
                  <a:cubicBezTo>
                    <a:pt x="189" y="865"/>
                    <a:pt x="237" y="893"/>
                    <a:pt x="295" y="910"/>
                  </a:cubicBezTo>
                  <a:cubicBezTo>
                    <a:pt x="346" y="934"/>
                    <a:pt x="402" y="945"/>
                    <a:pt x="460" y="945"/>
                  </a:cubicBezTo>
                  <a:cubicBezTo>
                    <a:pt x="466" y="945"/>
                    <a:pt x="473" y="945"/>
                    <a:pt x="479" y="945"/>
                  </a:cubicBezTo>
                  <a:cubicBezTo>
                    <a:pt x="525" y="940"/>
                    <a:pt x="573" y="934"/>
                    <a:pt x="618" y="931"/>
                  </a:cubicBezTo>
                  <a:cubicBezTo>
                    <a:pt x="717" y="911"/>
                    <a:pt x="807" y="872"/>
                    <a:pt x="893" y="816"/>
                  </a:cubicBezTo>
                  <a:cubicBezTo>
                    <a:pt x="902" y="809"/>
                    <a:pt x="912" y="803"/>
                    <a:pt x="920" y="796"/>
                  </a:cubicBezTo>
                  <a:cubicBezTo>
                    <a:pt x="921" y="794"/>
                    <a:pt x="923" y="792"/>
                    <a:pt x="925" y="792"/>
                  </a:cubicBezTo>
                  <a:cubicBezTo>
                    <a:pt x="961" y="762"/>
                    <a:pt x="1000" y="731"/>
                    <a:pt x="1035" y="701"/>
                  </a:cubicBezTo>
                  <a:cubicBezTo>
                    <a:pt x="1038" y="700"/>
                    <a:pt x="1041" y="696"/>
                    <a:pt x="1043" y="694"/>
                  </a:cubicBezTo>
                  <a:cubicBezTo>
                    <a:pt x="1106" y="632"/>
                    <a:pt x="1163" y="548"/>
                    <a:pt x="1187" y="462"/>
                  </a:cubicBezTo>
                  <a:cubicBezTo>
                    <a:pt x="1198" y="424"/>
                    <a:pt x="1207" y="382"/>
                    <a:pt x="1203" y="343"/>
                  </a:cubicBezTo>
                  <a:cubicBezTo>
                    <a:pt x="1191" y="233"/>
                    <a:pt x="1182" y="225"/>
                    <a:pt x="1118" y="138"/>
                  </a:cubicBezTo>
                  <a:cubicBezTo>
                    <a:pt x="1116" y="134"/>
                    <a:pt x="1114" y="133"/>
                    <a:pt x="1111" y="130"/>
                  </a:cubicBezTo>
                  <a:cubicBezTo>
                    <a:pt x="1083" y="100"/>
                    <a:pt x="1043" y="76"/>
                    <a:pt x="1013" y="56"/>
                  </a:cubicBezTo>
                  <a:cubicBezTo>
                    <a:pt x="959" y="25"/>
                    <a:pt x="901" y="10"/>
                    <a:pt x="839" y="8"/>
                  </a:cubicBezTo>
                  <a:cubicBezTo>
                    <a:pt x="810" y="3"/>
                    <a:pt x="781" y="0"/>
                    <a:pt x="75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2855272" y="2496676"/>
              <a:ext cx="19349" cy="20437"/>
            </a:xfrm>
            <a:custGeom>
              <a:rect b="b" l="l" r="r" t="t"/>
              <a:pathLst>
                <a:path extrusionOk="0" h="488" w="462">
                  <a:moveTo>
                    <a:pt x="307" y="0"/>
                  </a:moveTo>
                  <a:cubicBezTo>
                    <a:pt x="283" y="0"/>
                    <a:pt x="259" y="5"/>
                    <a:pt x="236" y="14"/>
                  </a:cubicBezTo>
                  <a:cubicBezTo>
                    <a:pt x="205" y="25"/>
                    <a:pt x="178" y="44"/>
                    <a:pt x="152" y="64"/>
                  </a:cubicBezTo>
                  <a:lnTo>
                    <a:pt x="128" y="79"/>
                  </a:lnTo>
                  <a:cubicBezTo>
                    <a:pt x="97" y="99"/>
                    <a:pt x="70" y="125"/>
                    <a:pt x="49" y="158"/>
                  </a:cubicBezTo>
                  <a:cubicBezTo>
                    <a:pt x="29" y="188"/>
                    <a:pt x="14" y="221"/>
                    <a:pt x="7" y="259"/>
                  </a:cubicBezTo>
                  <a:cubicBezTo>
                    <a:pt x="0" y="292"/>
                    <a:pt x="2" y="322"/>
                    <a:pt x="10" y="354"/>
                  </a:cubicBezTo>
                  <a:cubicBezTo>
                    <a:pt x="17" y="380"/>
                    <a:pt x="33" y="400"/>
                    <a:pt x="55" y="417"/>
                  </a:cubicBezTo>
                  <a:lnTo>
                    <a:pt x="60" y="428"/>
                  </a:lnTo>
                  <a:cubicBezTo>
                    <a:pt x="75" y="451"/>
                    <a:pt x="95" y="465"/>
                    <a:pt x="118" y="472"/>
                  </a:cubicBezTo>
                  <a:cubicBezTo>
                    <a:pt x="137" y="483"/>
                    <a:pt x="156" y="487"/>
                    <a:pt x="176" y="487"/>
                  </a:cubicBezTo>
                  <a:cubicBezTo>
                    <a:pt x="182" y="487"/>
                    <a:pt x="189" y="487"/>
                    <a:pt x="196" y="486"/>
                  </a:cubicBezTo>
                  <a:cubicBezTo>
                    <a:pt x="234" y="482"/>
                    <a:pt x="271" y="468"/>
                    <a:pt x="305" y="445"/>
                  </a:cubicBezTo>
                  <a:lnTo>
                    <a:pt x="307" y="444"/>
                  </a:lnTo>
                  <a:cubicBezTo>
                    <a:pt x="345" y="418"/>
                    <a:pt x="376" y="387"/>
                    <a:pt x="402" y="349"/>
                  </a:cubicBezTo>
                  <a:cubicBezTo>
                    <a:pt x="422" y="320"/>
                    <a:pt x="437" y="289"/>
                    <a:pt x="444" y="255"/>
                  </a:cubicBezTo>
                  <a:cubicBezTo>
                    <a:pt x="456" y="227"/>
                    <a:pt x="461" y="197"/>
                    <a:pt x="460" y="165"/>
                  </a:cubicBezTo>
                  <a:cubicBezTo>
                    <a:pt x="457" y="125"/>
                    <a:pt x="448" y="91"/>
                    <a:pt x="427" y="62"/>
                  </a:cubicBezTo>
                  <a:cubicBezTo>
                    <a:pt x="406" y="30"/>
                    <a:pt x="379" y="11"/>
                    <a:pt x="342" y="3"/>
                  </a:cubicBezTo>
                  <a:cubicBezTo>
                    <a:pt x="330" y="1"/>
                    <a:pt x="319" y="0"/>
                    <a:pt x="30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96691" y="2491567"/>
              <a:ext cx="38488" cy="30405"/>
            </a:xfrm>
            <a:custGeom>
              <a:rect b="b" l="l" r="r" t="t"/>
              <a:pathLst>
                <a:path extrusionOk="0" h="726" w="919">
                  <a:moveTo>
                    <a:pt x="532" y="1"/>
                  </a:moveTo>
                  <a:cubicBezTo>
                    <a:pt x="187" y="1"/>
                    <a:pt x="1" y="726"/>
                    <a:pt x="387" y="726"/>
                  </a:cubicBezTo>
                  <a:cubicBezTo>
                    <a:pt x="733" y="726"/>
                    <a:pt x="919" y="1"/>
                    <a:pt x="5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2877175" y="2551539"/>
              <a:ext cx="18260" cy="17003"/>
            </a:xfrm>
            <a:custGeom>
              <a:rect b="b" l="l" r="r" t="t"/>
              <a:pathLst>
                <a:path extrusionOk="0" h="406" w="436">
                  <a:moveTo>
                    <a:pt x="243" y="0"/>
                  </a:moveTo>
                  <a:cubicBezTo>
                    <a:pt x="45" y="0"/>
                    <a:pt x="1" y="405"/>
                    <a:pt x="194" y="405"/>
                  </a:cubicBezTo>
                  <a:cubicBezTo>
                    <a:pt x="195" y="405"/>
                    <a:pt x="195" y="405"/>
                    <a:pt x="195" y="405"/>
                  </a:cubicBezTo>
                  <a:cubicBezTo>
                    <a:pt x="393" y="405"/>
                    <a:pt x="435" y="0"/>
                    <a:pt x="24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3013283" y="2451069"/>
              <a:ext cx="18343" cy="10805"/>
            </a:xfrm>
            <a:custGeom>
              <a:rect b="b" l="l" r="r" t="t"/>
              <a:pathLst>
                <a:path extrusionOk="0" h="258" w="438">
                  <a:moveTo>
                    <a:pt x="251" y="1"/>
                  </a:moveTo>
                  <a:cubicBezTo>
                    <a:pt x="111" y="1"/>
                    <a:pt x="0" y="257"/>
                    <a:pt x="188" y="257"/>
                  </a:cubicBezTo>
                  <a:cubicBezTo>
                    <a:pt x="329" y="257"/>
                    <a:pt x="438" y="1"/>
                    <a:pt x="25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7"/>
          <p:cNvGrpSpPr/>
          <p:nvPr/>
        </p:nvGrpSpPr>
        <p:grpSpPr>
          <a:xfrm>
            <a:off x="4611864" y="4573977"/>
            <a:ext cx="720308" cy="114949"/>
            <a:chOff x="1572587" y="2481348"/>
            <a:chExt cx="432280" cy="68976"/>
          </a:xfrm>
        </p:grpSpPr>
        <p:sp>
          <p:nvSpPr>
            <p:cNvPr id="740" name="Google Shape;740;p27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27"/>
          <p:cNvGrpSpPr/>
          <p:nvPr/>
        </p:nvGrpSpPr>
        <p:grpSpPr>
          <a:xfrm>
            <a:off x="8183943" y="4440271"/>
            <a:ext cx="489927" cy="336443"/>
            <a:chOff x="176534" y="2350223"/>
            <a:chExt cx="440028" cy="302203"/>
          </a:xfrm>
        </p:grpSpPr>
        <p:sp>
          <p:nvSpPr>
            <p:cNvPr id="752" name="Google Shape;752;p27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_1">
    <p:bg>
      <p:bgPr>
        <a:gradFill>
          <a:gsLst>
            <a:gs pos="0">
              <a:schemeClr val="accent4"/>
            </a:gs>
            <a:gs pos="15000">
              <a:schemeClr val="accent3"/>
            </a:gs>
            <a:gs pos="52000">
              <a:schemeClr val="lt1"/>
            </a:gs>
            <a:gs pos="100000">
              <a:schemeClr val="lt1"/>
            </a:gs>
          </a:gsLst>
          <a:lin ang="13500032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8"/>
          <p:cNvSpPr/>
          <p:nvPr/>
        </p:nvSpPr>
        <p:spPr>
          <a:xfrm flipH="1" rot="10800000">
            <a:off x="5468151" y="4318000"/>
            <a:ext cx="3675863" cy="825500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8"/>
          <p:cNvSpPr/>
          <p:nvPr/>
        </p:nvSpPr>
        <p:spPr>
          <a:xfrm flipH="1" rot="5400000">
            <a:off x="-1010295" y="1024930"/>
            <a:ext cx="2754813" cy="705136"/>
          </a:xfrm>
          <a:custGeom>
            <a:rect b="b" l="l" r="r" t="t"/>
            <a:pathLst>
              <a:path extrusionOk="0" h="20522" w="80175">
                <a:moveTo>
                  <a:pt x="38809" y="0"/>
                </a:moveTo>
                <a:cubicBezTo>
                  <a:pt x="37905" y="0"/>
                  <a:pt x="36997" y="63"/>
                  <a:pt x="36084" y="199"/>
                </a:cubicBezTo>
                <a:cubicBezTo>
                  <a:pt x="32561" y="727"/>
                  <a:pt x="29171" y="2043"/>
                  <a:pt x="26129" y="3881"/>
                </a:cubicBezTo>
                <a:cubicBezTo>
                  <a:pt x="24677" y="4760"/>
                  <a:pt x="23263" y="5715"/>
                  <a:pt x="21718" y="6428"/>
                </a:cubicBezTo>
                <a:cubicBezTo>
                  <a:pt x="19993" y="7227"/>
                  <a:pt x="18105" y="7673"/>
                  <a:pt x="16275" y="8163"/>
                </a:cubicBezTo>
                <a:cubicBezTo>
                  <a:pt x="14427" y="8660"/>
                  <a:pt x="12570" y="9152"/>
                  <a:pt x="10789" y="9866"/>
                </a:cubicBezTo>
                <a:cubicBezTo>
                  <a:pt x="9303" y="10463"/>
                  <a:pt x="7943" y="11322"/>
                  <a:pt x="6710" y="12337"/>
                </a:cubicBezTo>
                <a:cubicBezTo>
                  <a:pt x="5442" y="13377"/>
                  <a:pt x="4305" y="14567"/>
                  <a:pt x="3233" y="15806"/>
                </a:cubicBezTo>
                <a:cubicBezTo>
                  <a:pt x="2106" y="17105"/>
                  <a:pt x="988" y="18458"/>
                  <a:pt x="234" y="20015"/>
                </a:cubicBezTo>
                <a:cubicBezTo>
                  <a:pt x="157" y="20171"/>
                  <a:pt x="75" y="20342"/>
                  <a:pt x="1" y="20521"/>
                </a:cubicBezTo>
                <a:lnTo>
                  <a:pt x="80175" y="20521"/>
                </a:lnTo>
                <a:lnTo>
                  <a:pt x="80175" y="15091"/>
                </a:lnTo>
                <a:cubicBezTo>
                  <a:pt x="80123" y="15089"/>
                  <a:pt x="80073" y="15089"/>
                  <a:pt x="80022" y="15085"/>
                </a:cubicBezTo>
                <a:cubicBezTo>
                  <a:pt x="77157" y="14940"/>
                  <a:pt x="74393" y="14033"/>
                  <a:pt x="71791" y="12876"/>
                </a:cubicBezTo>
                <a:cubicBezTo>
                  <a:pt x="66482" y="10514"/>
                  <a:pt x="61737" y="7023"/>
                  <a:pt x="56296" y="4943"/>
                </a:cubicBezTo>
                <a:cubicBezTo>
                  <a:pt x="50736" y="2814"/>
                  <a:pt x="44874" y="0"/>
                  <a:pt x="38809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28"/>
          <p:cNvGrpSpPr/>
          <p:nvPr/>
        </p:nvGrpSpPr>
        <p:grpSpPr>
          <a:xfrm>
            <a:off x="8156550" y="3928906"/>
            <a:ext cx="432298" cy="454592"/>
            <a:chOff x="2926048" y="4542746"/>
            <a:chExt cx="319960" cy="336461"/>
          </a:xfrm>
        </p:grpSpPr>
        <p:sp>
          <p:nvSpPr>
            <p:cNvPr id="770" name="Google Shape;770;p28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28"/>
          <p:cNvGrpSpPr/>
          <p:nvPr/>
        </p:nvGrpSpPr>
        <p:grpSpPr>
          <a:xfrm>
            <a:off x="498942" y="4492701"/>
            <a:ext cx="432309" cy="231609"/>
            <a:chOff x="2760331" y="2451069"/>
            <a:chExt cx="271296" cy="145364"/>
          </a:xfrm>
        </p:grpSpPr>
        <p:sp>
          <p:nvSpPr>
            <p:cNvPr id="785" name="Google Shape;785;p28"/>
            <p:cNvSpPr/>
            <p:nvPr/>
          </p:nvSpPr>
          <p:spPr>
            <a:xfrm>
              <a:off x="2760331" y="2556815"/>
              <a:ext cx="50591" cy="39618"/>
            </a:xfrm>
            <a:custGeom>
              <a:rect b="b" l="l" r="r" t="t"/>
              <a:pathLst>
                <a:path extrusionOk="0" h="946" w="1208">
                  <a:moveTo>
                    <a:pt x="752" y="0"/>
                  </a:moveTo>
                  <a:cubicBezTo>
                    <a:pt x="714" y="0"/>
                    <a:pt x="676" y="5"/>
                    <a:pt x="639" y="15"/>
                  </a:cubicBezTo>
                  <a:lnTo>
                    <a:pt x="595" y="29"/>
                  </a:lnTo>
                  <a:cubicBezTo>
                    <a:pt x="542" y="31"/>
                    <a:pt x="490" y="39"/>
                    <a:pt x="440" y="58"/>
                  </a:cubicBezTo>
                  <a:cubicBezTo>
                    <a:pt x="372" y="76"/>
                    <a:pt x="311" y="103"/>
                    <a:pt x="254" y="144"/>
                  </a:cubicBezTo>
                  <a:cubicBezTo>
                    <a:pt x="222" y="171"/>
                    <a:pt x="188" y="198"/>
                    <a:pt x="155" y="225"/>
                  </a:cubicBezTo>
                  <a:cubicBezTo>
                    <a:pt x="100" y="279"/>
                    <a:pt x="60" y="343"/>
                    <a:pt x="37" y="418"/>
                  </a:cubicBezTo>
                  <a:cubicBezTo>
                    <a:pt x="35" y="423"/>
                    <a:pt x="33" y="426"/>
                    <a:pt x="33" y="431"/>
                  </a:cubicBezTo>
                  <a:cubicBezTo>
                    <a:pt x="31" y="438"/>
                    <a:pt x="27" y="446"/>
                    <a:pt x="24" y="453"/>
                  </a:cubicBezTo>
                  <a:cubicBezTo>
                    <a:pt x="4" y="510"/>
                    <a:pt x="1" y="565"/>
                    <a:pt x="20" y="620"/>
                  </a:cubicBezTo>
                  <a:cubicBezTo>
                    <a:pt x="25" y="675"/>
                    <a:pt x="48" y="724"/>
                    <a:pt x="92" y="765"/>
                  </a:cubicBezTo>
                  <a:cubicBezTo>
                    <a:pt x="112" y="784"/>
                    <a:pt x="130" y="801"/>
                    <a:pt x="149" y="822"/>
                  </a:cubicBezTo>
                  <a:cubicBezTo>
                    <a:pt x="189" y="865"/>
                    <a:pt x="237" y="893"/>
                    <a:pt x="295" y="910"/>
                  </a:cubicBezTo>
                  <a:cubicBezTo>
                    <a:pt x="346" y="934"/>
                    <a:pt x="402" y="945"/>
                    <a:pt x="460" y="945"/>
                  </a:cubicBezTo>
                  <a:cubicBezTo>
                    <a:pt x="466" y="945"/>
                    <a:pt x="473" y="945"/>
                    <a:pt x="479" y="945"/>
                  </a:cubicBezTo>
                  <a:cubicBezTo>
                    <a:pt x="525" y="940"/>
                    <a:pt x="573" y="934"/>
                    <a:pt x="618" y="931"/>
                  </a:cubicBezTo>
                  <a:cubicBezTo>
                    <a:pt x="717" y="911"/>
                    <a:pt x="807" y="872"/>
                    <a:pt x="893" y="816"/>
                  </a:cubicBezTo>
                  <a:cubicBezTo>
                    <a:pt x="902" y="809"/>
                    <a:pt x="912" y="803"/>
                    <a:pt x="920" y="796"/>
                  </a:cubicBezTo>
                  <a:cubicBezTo>
                    <a:pt x="921" y="794"/>
                    <a:pt x="923" y="792"/>
                    <a:pt x="925" y="792"/>
                  </a:cubicBezTo>
                  <a:cubicBezTo>
                    <a:pt x="961" y="762"/>
                    <a:pt x="1000" y="731"/>
                    <a:pt x="1035" y="701"/>
                  </a:cubicBezTo>
                  <a:cubicBezTo>
                    <a:pt x="1038" y="700"/>
                    <a:pt x="1041" y="696"/>
                    <a:pt x="1043" y="694"/>
                  </a:cubicBezTo>
                  <a:cubicBezTo>
                    <a:pt x="1106" y="632"/>
                    <a:pt x="1163" y="548"/>
                    <a:pt x="1187" y="462"/>
                  </a:cubicBezTo>
                  <a:cubicBezTo>
                    <a:pt x="1198" y="424"/>
                    <a:pt x="1207" y="382"/>
                    <a:pt x="1203" y="343"/>
                  </a:cubicBezTo>
                  <a:cubicBezTo>
                    <a:pt x="1191" y="233"/>
                    <a:pt x="1182" y="225"/>
                    <a:pt x="1118" y="138"/>
                  </a:cubicBezTo>
                  <a:cubicBezTo>
                    <a:pt x="1116" y="134"/>
                    <a:pt x="1114" y="133"/>
                    <a:pt x="1111" y="130"/>
                  </a:cubicBezTo>
                  <a:cubicBezTo>
                    <a:pt x="1083" y="100"/>
                    <a:pt x="1043" y="76"/>
                    <a:pt x="1013" y="56"/>
                  </a:cubicBezTo>
                  <a:cubicBezTo>
                    <a:pt x="959" y="25"/>
                    <a:pt x="901" y="10"/>
                    <a:pt x="839" y="8"/>
                  </a:cubicBezTo>
                  <a:cubicBezTo>
                    <a:pt x="810" y="3"/>
                    <a:pt x="781" y="0"/>
                    <a:pt x="75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2855272" y="2496676"/>
              <a:ext cx="19349" cy="20437"/>
            </a:xfrm>
            <a:custGeom>
              <a:rect b="b" l="l" r="r" t="t"/>
              <a:pathLst>
                <a:path extrusionOk="0" h="488" w="462">
                  <a:moveTo>
                    <a:pt x="307" y="0"/>
                  </a:moveTo>
                  <a:cubicBezTo>
                    <a:pt x="283" y="0"/>
                    <a:pt x="259" y="5"/>
                    <a:pt x="236" y="14"/>
                  </a:cubicBezTo>
                  <a:cubicBezTo>
                    <a:pt x="205" y="25"/>
                    <a:pt x="178" y="44"/>
                    <a:pt x="152" y="64"/>
                  </a:cubicBezTo>
                  <a:lnTo>
                    <a:pt x="128" y="79"/>
                  </a:lnTo>
                  <a:cubicBezTo>
                    <a:pt x="97" y="99"/>
                    <a:pt x="70" y="125"/>
                    <a:pt x="49" y="158"/>
                  </a:cubicBezTo>
                  <a:cubicBezTo>
                    <a:pt x="29" y="188"/>
                    <a:pt x="14" y="221"/>
                    <a:pt x="7" y="259"/>
                  </a:cubicBezTo>
                  <a:cubicBezTo>
                    <a:pt x="0" y="292"/>
                    <a:pt x="2" y="322"/>
                    <a:pt x="10" y="354"/>
                  </a:cubicBezTo>
                  <a:cubicBezTo>
                    <a:pt x="17" y="380"/>
                    <a:pt x="33" y="400"/>
                    <a:pt x="55" y="417"/>
                  </a:cubicBezTo>
                  <a:lnTo>
                    <a:pt x="60" y="428"/>
                  </a:lnTo>
                  <a:cubicBezTo>
                    <a:pt x="75" y="451"/>
                    <a:pt x="95" y="465"/>
                    <a:pt x="118" y="472"/>
                  </a:cubicBezTo>
                  <a:cubicBezTo>
                    <a:pt x="137" y="483"/>
                    <a:pt x="156" y="487"/>
                    <a:pt x="176" y="487"/>
                  </a:cubicBezTo>
                  <a:cubicBezTo>
                    <a:pt x="182" y="487"/>
                    <a:pt x="189" y="487"/>
                    <a:pt x="196" y="486"/>
                  </a:cubicBezTo>
                  <a:cubicBezTo>
                    <a:pt x="234" y="482"/>
                    <a:pt x="271" y="468"/>
                    <a:pt x="305" y="445"/>
                  </a:cubicBezTo>
                  <a:lnTo>
                    <a:pt x="307" y="444"/>
                  </a:lnTo>
                  <a:cubicBezTo>
                    <a:pt x="345" y="418"/>
                    <a:pt x="376" y="387"/>
                    <a:pt x="402" y="349"/>
                  </a:cubicBezTo>
                  <a:cubicBezTo>
                    <a:pt x="422" y="320"/>
                    <a:pt x="437" y="289"/>
                    <a:pt x="444" y="255"/>
                  </a:cubicBezTo>
                  <a:cubicBezTo>
                    <a:pt x="456" y="227"/>
                    <a:pt x="461" y="197"/>
                    <a:pt x="460" y="165"/>
                  </a:cubicBezTo>
                  <a:cubicBezTo>
                    <a:pt x="457" y="125"/>
                    <a:pt x="448" y="91"/>
                    <a:pt x="427" y="62"/>
                  </a:cubicBezTo>
                  <a:cubicBezTo>
                    <a:pt x="406" y="30"/>
                    <a:pt x="379" y="11"/>
                    <a:pt x="342" y="3"/>
                  </a:cubicBezTo>
                  <a:cubicBezTo>
                    <a:pt x="330" y="1"/>
                    <a:pt x="319" y="0"/>
                    <a:pt x="30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2896691" y="2491567"/>
              <a:ext cx="38488" cy="30405"/>
            </a:xfrm>
            <a:custGeom>
              <a:rect b="b" l="l" r="r" t="t"/>
              <a:pathLst>
                <a:path extrusionOk="0" h="726" w="919">
                  <a:moveTo>
                    <a:pt x="532" y="1"/>
                  </a:moveTo>
                  <a:cubicBezTo>
                    <a:pt x="187" y="1"/>
                    <a:pt x="1" y="726"/>
                    <a:pt x="387" y="726"/>
                  </a:cubicBezTo>
                  <a:cubicBezTo>
                    <a:pt x="733" y="726"/>
                    <a:pt x="919" y="1"/>
                    <a:pt x="5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2877175" y="2551539"/>
              <a:ext cx="18260" cy="17003"/>
            </a:xfrm>
            <a:custGeom>
              <a:rect b="b" l="l" r="r" t="t"/>
              <a:pathLst>
                <a:path extrusionOk="0" h="406" w="436">
                  <a:moveTo>
                    <a:pt x="243" y="0"/>
                  </a:moveTo>
                  <a:cubicBezTo>
                    <a:pt x="45" y="0"/>
                    <a:pt x="1" y="405"/>
                    <a:pt x="194" y="405"/>
                  </a:cubicBezTo>
                  <a:cubicBezTo>
                    <a:pt x="195" y="405"/>
                    <a:pt x="195" y="405"/>
                    <a:pt x="195" y="405"/>
                  </a:cubicBezTo>
                  <a:cubicBezTo>
                    <a:pt x="393" y="405"/>
                    <a:pt x="435" y="0"/>
                    <a:pt x="24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3013283" y="2451069"/>
              <a:ext cx="18343" cy="10805"/>
            </a:xfrm>
            <a:custGeom>
              <a:rect b="b" l="l" r="r" t="t"/>
              <a:pathLst>
                <a:path extrusionOk="0" h="258" w="438">
                  <a:moveTo>
                    <a:pt x="251" y="1"/>
                  </a:moveTo>
                  <a:cubicBezTo>
                    <a:pt x="111" y="1"/>
                    <a:pt x="0" y="257"/>
                    <a:pt x="188" y="257"/>
                  </a:cubicBezTo>
                  <a:cubicBezTo>
                    <a:pt x="329" y="257"/>
                    <a:pt x="438" y="1"/>
                    <a:pt x="25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8"/>
          <p:cNvGrpSpPr/>
          <p:nvPr/>
        </p:nvGrpSpPr>
        <p:grpSpPr>
          <a:xfrm>
            <a:off x="715101" y="479850"/>
            <a:ext cx="691216" cy="110286"/>
            <a:chOff x="1572587" y="2481348"/>
            <a:chExt cx="432280" cy="68976"/>
          </a:xfrm>
        </p:grpSpPr>
        <p:sp>
          <p:nvSpPr>
            <p:cNvPr id="791" name="Google Shape;791;p28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8"/>
          <p:cNvGrpSpPr/>
          <p:nvPr/>
        </p:nvGrpSpPr>
        <p:grpSpPr>
          <a:xfrm>
            <a:off x="8116763" y="535046"/>
            <a:ext cx="624268" cy="428706"/>
            <a:chOff x="176534" y="2350223"/>
            <a:chExt cx="440028" cy="302203"/>
          </a:xfrm>
        </p:grpSpPr>
        <p:sp>
          <p:nvSpPr>
            <p:cNvPr id="803" name="Google Shape;803;p28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2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9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9"/>
          <p:cNvSpPr/>
          <p:nvPr/>
        </p:nvSpPr>
        <p:spPr>
          <a:xfrm rot="5400000">
            <a:off x="6200916" y="2200447"/>
            <a:ext cx="4489156" cy="1397012"/>
          </a:xfrm>
          <a:custGeom>
            <a:rect b="b" l="l" r="r" t="t"/>
            <a:pathLst>
              <a:path extrusionOk="0" h="23852" w="76646">
                <a:moveTo>
                  <a:pt x="0" y="1"/>
                </a:moveTo>
                <a:cubicBezTo>
                  <a:pt x="1586" y="1933"/>
                  <a:pt x="3511" y="3626"/>
                  <a:pt x="5631" y="4938"/>
                </a:cubicBezTo>
                <a:cubicBezTo>
                  <a:pt x="8252" y="6557"/>
                  <a:pt x="11261" y="7219"/>
                  <a:pt x="14322" y="7358"/>
                </a:cubicBezTo>
                <a:cubicBezTo>
                  <a:pt x="14626" y="7371"/>
                  <a:pt x="14929" y="7378"/>
                  <a:pt x="15231" y="7378"/>
                </a:cubicBezTo>
                <a:cubicBezTo>
                  <a:pt x="16534" y="7378"/>
                  <a:pt x="17822" y="7254"/>
                  <a:pt x="19113" y="7023"/>
                </a:cubicBezTo>
                <a:cubicBezTo>
                  <a:pt x="20607" y="6756"/>
                  <a:pt x="22115" y="6429"/>
                  <a:pt x="23640" y="6424"/>
                </a:cubicBezTo>
                <a:cubicBezTo>
                  <a:pt x="23668" y="6423"/>
                  <a:pt x="23696" y="6423"/>
                  <a:pt x="23724" y="6423"/>
                </a:cubicBezTo>
                <a:cubicBezTo>
                  <a:pt x="24359" y="6423"/>
                  <a:pt x="25046" y="6472"/>
                  <a:pt x="25614" y="6771"/>
                </a:cubicBezTo>
                <a:cubicBezTo>
                  <a:pt x="26281" y="7119"/>
                  <a:pt x="26765" y="7749"/>
                  <a:pt x="27273" y="8288"/>
                </a:cubicBezTo>
                <a:cubicBezTo>
                  <a:pt x="28477" y="9558"/>
                  <a:pt x="30196" y="9981"/>
                  <a:pt x="31641" y="10901"/>
                </a:cubicBezTo>
                <a:cubicBezTo>
                  <a:pt x="32449" y="11419"/>
                  <a:pt x="33177" y="12077"/>
                  <a:pt x="33917" y="12680"/>
                </a:cubicBezTo>
                <a:cubicBezTo>
                  <a:pt x="34629" y="13260"/>
                  <a:pt x="35337" y="13842"/>
                  <a:pt x="36033" y="14438"/>
                </a:cubicBezTo>
                <a:cubicBezTo>
                  <a:pt x="37458" y="15657"/>
                  <a:pt x="38799" y="16946"/>
                  <a:pt x="40127" y="18269"/>
                </a:cubicBezTo>
                <a:cubicBezTo>
                  <a:pt x="42533" y="20667"/>
                  <a:pt x="45703" y="22016"/>
                  <a:pt x="48913" y="22961"/>
                </a:cubicBezTo>
                <a:cubicBezTo>
                  <a:pt x="49660" y="23180"/>
                  <a:pt x="50431" y="23384"/>
                  <a:pt x="51215" y="23384"/>
                </a:cubicBezTo>
                <a:cubicBezTo>
                  <a:pt x="51218" y="23384"/>
                  <a:pt x="51220" y="23384"/>
                  <a:pt x="51223" y="23384"/>
                </a:cubicBezTo>
                <a:cubicBezTo>
                  <a:pt x="52014" y="23381"/>
                  <a:pt x="52782" y="23160"/>
                  <a:pt x="53514" y="22873"/>
                </a:cubicBezTo>
                <a:cubicBezTo>
                  <a:pt x="54368" y="22538"/>
                  <a:pt x="55210" y="22104"/>
                  <a:pt x="56129" y="21972"/>
                </a:cubicBezTo>
                <a:cubicBezTo>
                  <a:pt x="56294" y="21948"/>
                  <a:pt x="56458" y="21937"/>
                  <a:pt x="56619" y="21937"/>
                </a:cubicBezTo>
                <a:cubicBezTo>
                  <a:pt x="57344" y="21937"/>
                  <a:pt x="58027" y="22165"/>
                  <a:pt x="58692" y="22483"/>
                </a:cubicBezTo>
                <a:cubicBezTo>
                  <a:pt x="59465" y="22851"/>
                  <a:pt x="60202" y="23297"/>
                  <a:pt x="61039" y="23503"/>
                </a:cubicBezTo>
                <a:cubicBezTo>
                  <a:pt x="61925" y="23721"/>
                  <a:pt x="62858" y="23785"/>
                  <a:pt x="63766" y="23823"/>
                </a:cubicBezTo>
                <a:cubicBezTo>
                  <a:pt x="64220" y="23841"/>
                  <a:pt x="64674" y="23852"/>
                  <a:pt x="65127" y="23852"/>
                </a:cubicBezTo>
                <a:cubicBezTo>
                  <a:pt x="66497" y="23852"/>
                  <a:pt x="67864" y="23755"/>
                  <a:pt x="69216" y="23480"/>
                </a:cubicBezTo>
                <a:cubicBezTo>
                  <a:pt x="70987" y="23118"/>
                  <a:pt x="72615" y="22433"/>
                  <a:pt x="74281" y="21747"/>
                </a:cubicBezTo>
                <a:cubicBezTo>
                  <a:pt x="75068" y="21423"/>
                  <a:pt x="75873" y="21140"/>
                  <a:pt x="76646" y="20784"/>
                </a:cubicBezTo>
                <a:lnTo>
                  <a:pt x="76646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9"/>
          <p:cNvSpPr/>
          <p:nvPr/>
        </p:nvSpPr>
        <p:spPr>
          <a:xfrm flipH="1" rot="-5400000">
            <a:off x="-1209823" y="1209823"/>
            <a:ext cx="3668460" cy="1248815"/>
          </a:xfrm>
          <a:custGeom>
            <a:rect b="b" l="l" r="r" t="t"/>
            <a:pathLst>
              <a:path extrusionOk="0" h="20209" w="59365">
                <a:moveTo>
                  <a:pt x="0" y="0"/>
                </a:moveTo>
                <a:lnTo>
                  <a:pt x="0" y="17188"/>
                </a:lnTo>
                <a:cubicBezTo>
                  <a:pt x="518" y="17391"/>
                  <a:pt x="1043" y="17581"/>
                  <a:pt x="1573" y="17753"/>
                </a:cubicBezTo>
                <a:cubicBezTo>
                  <a:pt x="3010" y="18224"/>
                  <a:pt x="4489" y="18535"/>
                  <a:pt x="5970" y="18828"/>
                </a:cubicBezTo>
                <a:cubicBezTo>
                  <a:pt x="9153" y="19460"/>
                  <a:pt x="12379" y="19899"/>
                  <a:pt x="15619" y="20132"/>
                </a:cubicBezTo>
                <a:cubicBezTo>
                  <a:pt x="16269" y="20179"/>
                  <a:pt x="16913" y="20209"/>
                  <a:pt x="17555" y="20209"/>
                </a:cubicBezTo>
                <a:cubicBezTo>
                  <a:pt x="18405" y="20209"/>
                  <a:pt x="19252" y="20157"/>
                  <a:pt x="20106" y="20024"/>
                </a:cubicBezTo>
                <a:cubicBezTo>
                  <a:pt x="21577" y="19793"/>
                  <a:pt x="23020" y="19408"/>
                  <a:pt x="24440" y="18965"/>
                </a:cubicBezTo>
                <a:cubicBezTo>
                  <a:pt x="25861" y="18523"/>
                  <a:pt x="27261" y="18019"/>
                  <a:pt x="28672" y="17546"/>
                </a:cubicBezTo>
                <a:cubicBezTo>
                  <a:pt x="29846" y="17150"/>
                  <a:pt x="31032" y="16796"/>
                  <a:pt x="32217" y="16438"/>
                </a:cubicBezTo>
                <a:cubicBezTo>
                  <a:pt x="34706" y="15686"/>
                  <a:pt x="37211" y="14925"/>
                  <a:pt x="39566" y="13808"/>
                </a:cubicBezTo>
                <a:cubicBezTo>
                  <a:pt x="40650" y="13296"/>
                  <a:pt x="41708" y="12702"/>
                  <a:pt x="42673" y="11982"/>
                </a:cubicBezTo>
                <a:cubicBezTo>
                  <a:pt x="43208" y="11585"/>
                  <a:pt x="43694" y="11130"/>
                  <a:pt x="44218" y="10718"/>
                </a:cubicBezTo>
                <a:cubicBezTo>
                  <a:pt x="44790" y="10266"/>
                  <a:pt x="45392" y="9849"/>
                  <a:pt x="46012" y="9462"/>
                </a:cubicBezTo>
                <a:cubicBezTo>
                  <a:pt x="48445" y="7943"/>
                  <a:pt x="51154" y="6953"/>
                  <a:pt x="53752" y="5768"/>
                </a:cubicBezTo>
                <a:cubicBezTo>
                  <a:pt x="55287" y="5070"/>
                  <a:pt x="56701" y="4014"/>
                  <a:pt x="57853" y="2792"/>
                </a:cubicBezTo>
                <a:cubicBezTo>
                  <a:pt x="58493" y="2112"/>
                  <a:pt x="59364" y="1035"/>
                  <a:pt x="59341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29"/>
          <p:cNvGrpSpPr/>
          <p:nvPr/>
        </p:nvGrpSpPr>
        <p:grpSpPr>
          <a:xfrm>
            <a:off x="7803139" y="320118"/>
            <a:ext cx="625764" cy="429763"/>
            <a:chOff x="176534" y="2350223"/>
            <a:chExt cx="440028" cy="302203"/>
          </a:xfrm>
        </p:grpSpPr>
        <p:sp>
          <p:nvSpPr>
            <p:cNvPr id="821" name="Google Shape;821;p29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9"/>
          <p:cNvGrpSpPr/>
          <p:nvPr/>
        </p:nvGrpSpPr>
        <p:grpSpPr>
          <a:xfrm>
            <a:off x="714982" y="4332580"/>
            <a:ext cx="533717" cy="257674"/>
            <a:chOff x="4271720" y="4639781"/>
            <a:chExt cx="283064" cy="136653"/>
          </a:xfrm>
        </p:grpSpPr>
        <p:sp>
          <p:nvSpPr>
            <p:cNvPr id="834" name="Google Shape;834;p29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29"/>
          <p:cNvGrpSpPr/>
          <p:nvPr/>
        </p:nvGrpSpPr>
        <p:grpSpPr>
          <a:xfrm>
            <a:off x="8209438" y="3645727"/>
            <a:ext cx="438911" cy="459834"/>
            <a:chOff x="4484886" y="4025826"/>
            <a:chExt cx="256763" cy="269035"/>
          </a:xfrm>
        </p:grpSpPr>
        <p:sp>
          <p:nvSpPr>
            <p:cNvPr id="843" name="Google Shape;843;p29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9"/>
          <p:cNvGrpSpPr/>
          <p:nvPr/>
        </p:nvGrpSpPr>
        <p:grpSpPr>
          <a:xfrm>
            <a:off x="551194" y="810339"/>
            <a:ext cx="327808" cy="302107"/>
            <a:chOff x="1814860" y="5259012"/>
            <a:chExt cx="164126" cy="151228"/>
          </a:xfrm>
        </p:grpSpPr>
        <p:sp>
          <p:nvSpPr>
            <p:cNvPr id="853" name="Google Shape;853;p29"/>
            <p:cNvSpPr/>
            <p:nvPr/>
          </p:nvSpPr>
          <p:spPr>
            <a:xfrm>
              <a:off x="1814860" y="5278068"/>
              <a:ext cx="18092" cy="24374"/>
            </a:xfrm>
            <a:custGeom>
              <a:rect b="b" l="l" r="r" t="t"/>
              <a:pathLst>
                <a:path extrusionOk="0" h="582" w="432">
                  <a:moveTo>
                    <a:pt x="321" y="1"/>
                  </a:moveTo>
                  <a:cubicBezTo>
                    <a:pt x="275" y="1"/>
                    <a:pt x="231" y="22"/>
                    <a:pt x="197" y="53"/>
                  </a:cubicBezTo>
                  <a:cubicBezTo>
                    <a:pt x="166" y="80"/>
                    <a:pt x="140" y="109"/>
                    <a:pt x="113" y="140"/>
                  </a:cubicBezTo>
                  <a:cubicBezTo>
                    <a:pt x="86" y="170"/>
                    <a:pt x="70" y="207"/>
                    <a:pt x="52" y="243"/>
                  </a:cubicBezTo>
                  <a:cubicBezTo>
                    <a:pt x="41" y="266"/>
                    <a:pt x="31" y="290"/>
                    <a:pt x="22" y="316"/>
                  </a:cubicBezTo>
                  <a:cubicBezTo>
                    <a:pt x="16" y="336"/>
                    <a:pt x="8" y="358"/>
                    <a:pt x="3" y="378"/>
                  </a:cubicBezTo>
                  <a:cubicBezTo>
                    <a:pt x="1" y="399"/>
                    <a:pt x="2" y="419"/>
                    <a:pt x="5" y="439"/>
                  </a:cubicBezTo>
                  <a:cubicBezTo>
                    <a:pt x="8" y="451"/>
                    <a:pt x="9" y="465"/>
                    <a:pt x="12" y="476"/>
                  </a:cubicBezTo>
                  <a:cubicBezTo>
                    <a:pt x="21" y="519"/>
                    <a:pt x="52" y="556"/>
                    <a:pt x="93" y="569"/>
                  </a:cubicBezTo>
                  <a:lnTo>
                    <a:pt x="139" y="580"/>
                  </a:lnTo>
                  <a:cubicBezTo>
                    <a:pt x="146" y="581"/>
                    <a:pt x="152" y="581"/>
                    <a:pt x="159" y="581"/>
                  </a:cubicBezTo>
                  <a:cubicBezTo>
                    <a:pt x="179" y="581"/>
                    <a:pt x="198" y="578"/>
                    <a:pt x="218" y="571"/>
                  </a:cubicBezTo>
                  <a:cubicBezTo>
                    <a:pt x="262" y="560"/>
                    <a:pt x="310" y="537"/>
                    <a:pt x="344" y="503"/>
                  </a:cubicBezTo>
                  <a:cubicBezTo>
                    <a:pt x="356" y="489"/>
                    <a:pt x="368" y="476"/>
                    <a:pt x="382" y="462"/>
                  </a:cubicBezTo>
                  <a:cubicBezTo>
                    <a:pt x="402" y="435"/>
                    <a:pt x="414" y="407"/>
                    <a:pt x="418" y="373"/>
                  </a:cubicBezTo>
                  <a:cubicBezTo>
                    <a:pt x="420" y="367"/>
                    <a:pt x="422" y="361"/>
                    <a:pt x="424" y="357"/>
                  </a:cubicBezTo>
                  <a:cubicBezTo>
                    <a:pt x="425" y="340"/>
                    <a:pt x="429" y="327"/>
                    <a:pt x="430" y="319"/>
                  </a:cubicBezTo>
                  <a:cubicBezTo>
                    <a:pt x="432" y="304"/>
                    <a:pt x="432" y="283"/>
                    <a:pt x="430" y="268"/>
                  </a:cubicBezTo>
                  <a:cubicBezTo>
                    <a:pt x="429" y="259"/>
                    <a:pt x="429" y="251"/>
                    <a:pt x="428" y="243"/>
                  </a:cubicBezTo>
                  <a:cubicBezTo>
                    <a:pt x="425" y="235"/>
                    <a:pt x="425" y="225"/>
                    <a:pt x="425" y="217"/>
                  </a:cubicBezTo>
                  <a:cubicBezTo>
                    <a:pt x="428" y="189"/>
                    <a:pt x="429" y="160"/>
                    <a:pt x="424" y="130"/>
                  </a:cubicBezTo>
                  <a:cubicBezTo>
                    <a:pt x="421" y="110"/>
                    <a:pt x="418" y="90"/>
                    <a:pt x="417" y="69"/>
                  </a:cubicBezTo>
                  <a:cubicBezTo>
                    <a:pt x="414" y="52"/>
                    <a:pt x="403" y="34"/>
                    <a:pt x="388" y="22"/>
                  </a:cubicBezTo>
                  <a:cubicBezTo>
                    <a:pt x="371" y="11"/>
                    <a:pt x="353" y="4"/>
                    <a:pt x="333" y="1"/>
                  </a:cubicBezTo>
                  <a:cubicBezTo>
                    <a:pt x="329" y="1"/>
                    <a:pt x="325" y="1"/>
                    <a:pt x="32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1863189" y="5262488"/>
              <a:ext cx="15956" cy="11349"/>
            </a:xfrm>
            <a:custGeom>
              <a:rect b="b" l="l" r="r" t="t"/>
              <a:pathLst>
                <a:path extrusionOk="0" h="271" w="381">
                  <a:moveTo>
                    <a:pt x="238" y="1"/>
                  </a:moveTo>
                  <a:cubicBezTo>
                    <a:pt x="105" y="1"/>
                    <a:pt x="0" y="270"/>
                    <a:pt x="144" y="270"/>
                  </a:cubicBezTo>
                  <a:cubicBezTo>
                    <a:pt x="144" y="270"/>
                    <a:pt x="145" y="270"/>
                    <a:pt x="145" y="270"/>
                  </a:cubicBezTo>
                  <a:cubicBezTo>
                    <a:pt x="277" y="270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1881909" y="5290590"/>
              <a:ext cx="31787" cy="26175"/>
            </a:xfrm>
            <a:custGeom>
              <a:rect b="b" l="l" r="r" t="t"/>
              <a:pathLst>
                <a:path extrusionOk="0" h="625" w="759">
                  <a:moveTo>
                    <a:pt x="478" y="1"/>
                  </a:moveTo>
                  <a:cubicBezTo>
                    <a:pt x="298" y="1"/>
                    <a:pt x="105" y="146"/>
                    <a:pt x="51" y="318"/>
                  </a:cubicBezTo>
                  <a:cubicBezTo>
                    <a:pt x="1" y="486"/>
                    <a:pt x="105" y="624"/>
                    <a:pt x="280" y="624"/>
                  </a:cubicBezTo>
                  <a:cubicBezTo>
                    <a:pt x="462" y="624"/>
                    <a:pt x="653" y="481"/>
                    <a:pt x="707" y="308"/>
                  </a:cubicBezTo>
                  <a:cubicBezTo>
                    <a:pt x="758" y="142"/>
                    <a:pt x="653" y="1"/>
                    <a:pt x="47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1970526" y="5259012"/>
              <a:ext cx="8460" cy="6491"/>
            </a:xfrm>
            <a:custGeom>
              <a:rect b="b" l="l" r="r" t="t"/>
              <a:pathLst>
                <a:path extrusionOk="0" h="155" w="202">
                  <a:moveTo>
                    <a:pt x="117" y="1"/>
                  </a:moveTo>
                  <a:cubicBezTo>
                    <a:pt x="46" y="1"/>
                    <a:pt x="1" y="154"/>
                    <a:pt x="82" y="154"/>
                  </a:cubicBezTo>
                  <a:cubicBezTo>
                    <a:pt x="82" y="154"/>
                    <a:pt x="83" y="154"/>
                    <a:pt x="83" y="154"/>
                  </a:cubicBezTo>
                  <a:cubicBezTo>
                    <a:pt x="157" y="15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1867670" y="5374139"/>
              <a:ext cx="27641" cy="36101"/>
            </a:xfrm>
            <a:custGeom>
              <a:rect b="b" l="l" r="r" t="t"/>
              <a:pathLst>
                <a:path extrusionOk="0" h="862" w="660">
                  <a:moveTo>
                    <a:pt x="379" y="1"/>
                  </a:moveTo>
                  <a:cubicBezTo>
                    <a:pt x="344" y="1"/>
                    <a:pt x="309" y="8"/>
                    <a:pt x="276" y="24"/>
                  </a:cubicBezTo>
                  <a:cubicBezTo>
                    <a:pt x="231" y="43"/>
                    <a:pt x="192" y="72"/>
                    <a:pt x="160" y="108"/>
                  </a:cubicBezTo>
                  <a:cubicBezTo>
                    <a:pt x="120" y="145"/>
                    <a:pt x="90" y="187"/>
                    <a:pt x="68" y="237"/>
                  </a:cubicBezTo>
                  <a:cubicBezTo>
                    <a:pt x="32" y="309"/>
                    <a:pt x="11" y="383"/>
                    <a:pt x="4" y="462"/>
                  </a:cubicBezTo>
                  <a:cubicBezTo>
                    <a:pt x="0" y="533"/>
                    <a:pt x="9" y="602"/>
                    <a:pt x="32" y="669"/>
                  </a:cubicBezTo>
                  <a:lnTo>
                    <a:pt x="32" y="672"/>
                  </a:lnTo>
                  <a:cubicBezTo>
                    <a:pt x="45" y="699"/>
                    <a:pt x="61" y="728"/>
                    <a:pt x="75" y="755"/>
                  </a:cubicBezTo>
                  <a:cubicBezTo>
                    <a:pt x="98" y="793"/>
                    <a:pt x="132" y="820"/>
                    <a:pt x="173" y="836"/>
                  </a:cubicBezTo>
                  <a:cubicBezTo>
                    <a:pt x="194" y="850"/>
                    <a:pt x="217" y="858"/>
                    <a:pt x="243" y="858"/>
                  </a:cubicBezTo>
                  <a:cubicBezTo>
                    <a:pt x="246" y="858"/>
                    <a:pt x="250" y="858"/>
                    <a:pt x="254" y="858"/>
                  </a:cubicBezTo>
                  <a:cubicBezTo>
                    <a:pt x="266" y="860"/>
                    <a:pt x="278" y="861"/>
                    <a:pt x="290" y="861"/>
                  </a:cubicBezTo>
                  <a:cubicBezTo>
                    <a:pt x="322" y="861"/>
                    <a:pt x="352" y="854"/>
                    <a:pt x="381" y="839"/>
                  </a:cubicBezTo>
                  <a:cubicBezTo>
                    <a:pt x="408" y="823"/>
                    <a:pt x="434" y="806"/>
                    <a:pt x="461" y="790"/>
                  </a:cubicBezTo>
                  <a:cubicBezTo>
                    <a:pt x="484" y="766"/>
                    <a:pt x="509" y="743"/>
                    <a:pt x="532" y="717"/>
                  </a:cubicBezTo>
                  <a:cubicBezTo>
                    <a:pt x="567" y="673"/>
                    <a:pt x="594" y="623"/>
                    <a:pt x="612" y="569"/>
                  </a:cubicBezTo>
                  <a:cubicBezTo>
                    <a:pt x="635" y="515"/>
                    <a:pt x="651" y="459"/>
                    <a:pt x="652" y="400"/>
                  </a:cubicBezTo>
                  <a:lnTo>
                    <a:pt x="652" y="398"/>
                  </a:lnTo>
                  <a:cubicBezTo>
                    <a:pt x="659" y="328"/>
                    <a:pt x="648" y="259"/>
                    <a:pt x="625" y="192"/>
                  </a:cubicBezTo>
                  <a:cubicBezTo>
                    <a:pt x="605" y="133"/>
                    <a:pt x="570" y="85"/>
                    <a:pt x="522" y="46"/>
                  </a:cubicBezTo>
                  <a:cubicBezTo>
                    <a:pt x="497" y="34"/>
                    <a:pt x="471" y="21"/>
                    <a:pt x="445" y="9"/>
                  </a:cubicBezTo>
                  <a:cubicBezTo>
                    <a:pt x="423" y="4"/>
                    <a:pt x="401" y="1"/>
                    <a:pt x="37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29"/>
          <p:cNvSpPr txBox="1"/>
          <p:nvPr>
            <p:ph idx="1" type="subTitle"/>
          </p:nvPr>
        </p:nvSpPr>
        <p:spPr>
          <a:xfrm>
            <a:off x="3270425" y="1222904"/>
            <a:ext cx="34470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9"/>
          <p:cNvSpPr txBox="1"/>
          <p:nvPr>
            <p:ph idx="2" type="subTitle"/>
          </p:nvPr>
        </p:nvSpPr>
        <p:spPr>
          <a:xfrm>
            <a:off x="3270425" y="855400"/>
            <a:ext cx="34470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29"/>
          <p:cNvSpPr txBox="1"/>
          <p:nvPr>
            <p:ph idx="3" type="subTitle"/>
          </p:nvPr>
        </p:nvSpPr>
        <p:spPr>
          <a:xfrm>
            <a:off x="3270425" y="2497502"/>
            <a:ext cx="34470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9"/>
          <p:cNvSpPr txBox="1"/>
          <p:nvPr>
            <p:ph idx="4" type="subTitle"/>
          </p:nvPr>
        </p:nvSpPr>
        <p:spPr>
          <a:xfrm>
            <a:off x="3270425" y="2129998"/>
            <a:ext cx="34470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29"/>
          <p:cNvSpPr txBox="1"/>
          <p:nvPr>
            <p:ph idx="5" type="subTitle"/>
          </p:nvPr>
        </p:nvSpPr>
        <p:spPr>
          <a:xfrm>
            <a:off x="3270425" y="3772100"/>
            <a:ext cx="34470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6" type="subTitle"/>
          </p:nvPr>
        </p:nvSpPr>
        <p:spPr>
          <a:xfrm>
            <a:off x="3270425" y="3404596"/>
            <a:ext cx="34470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0" y="1490350"/>
            <a:ext cx="1270005" cy="3118143"/>
          </a:xfrm>
          <a:custGeom>
            <a:rect b="b" l="l" r="r" t="t"/>
            <a:pathLst>
              <a:path extrusionOk="0" h="43288" w="17631">
                <a:moveTo>
                  <a:pt x="1" y="1"/>
                </a:moveTo>
                <a:lnTo>
                  <a:pt x="1" y="43288"/>
                </a:lnTo>
                <a:lnTo>
                  <a:pt x="3" y="43288"/>
                </a:lnTo>
                <a:cubicBezTo>
                  <a:pt x="338" y="43197"/>
                  <a:pt x="674" y="43106"/>
                  <a:pt x="1002" y="42992"/>
                </a:cubicBezTo>
                <a:cubicBezTo>
                  <a:pt x="1542" y="42808"/>
                  <a:pt x="2060" y="42567"/>
                  <a:pt x="2559" y="42294"/>
                </a:cubicBezTo>
                <a:cubicBezTo>
                  <a:pt x="3577" y="41740"/>
                  <a:pt x="4519" y="41054"/>
                  <a:pt x="5381" y="40285"/>
                </a:cubicBezTo>
                <a:cubicBezTo>
                  <a:pt x="6196" y="39557"/>
                  <a:pt x="7000" y="38766"/>
                  <a:pt x="7540" y="37809"/>
                </a:cubicBezTo>
                <a:cubicBezTo>
                  <a:pt x="8023" y="36949"/>
                  <a:pt x="8283" y="35997"/>
                  <a:pt x="8535" y="35050"/>
                </a:cubicBezTo>
                <a:cubicBezTo>
                  <a:pt x="8789" y="34104"/>
                  <a:pt x="9042" y="33137"/>
                  <a:pt x="9540" y="32283"/>
                </a:cubicBezTo>
                <a:cubicBezTo>
                  <a:pt x="9956" y="31569"/>
                  <a:pt x="10509" y="30942"/>
                  <a:pt x="11107" y="30379"/>
                </a:cubicBezTo>
                <a:cubicBezTo>
                  <a:pt x="12327" y="29230"/>
                  <a:pt x="13738" y="28298"/>
                  <a:pt x="14926" y="27112"/>
                </a:cubicBezTo>
                <a:cubicBezTo>
                  <a:pt x="15507" y="26533"/>
                  <a:pt x="16031" y="25886"/>
                  <a:pt x="16421" y="25161"/>
                </a:cubicBezTo>
                <a:cubicBezTo>
                  <a:pt x="16874" y="24318"/>
                  <a:pt x="17108" y="23378"/>
                  <a:pt x="17264" y="22440"/>
                </a:cubicBezTo>
                <a:cubicBezTo>
                  <a:pt x="17630" y="20232"/>
                  <a:pt x="17465" y="17938"/>
                  <a:pt x="16909" y="15776"/>
                </a:cubicBezTo>
                <a:cubicBezTo>
                  <a:pt x="16646" y="14759"/>
                  <a:pt x="16302" y="13751"/>
                  <a:pt x="15826" y="12815"/>
                </a:cubicBezTo>
                <a:cubicBezTo>
                  <a:pt x="15372" y="11927"/>
                  <a:pt x="14808" y="11102"/>
                  <a:pt x="14172" y="10333"/>
                </a:cubicBezTo>
                <a:cubicBezTo>
                  <a:pt x="12865" y="8744"/>
                  <a:pt x="11278" y="7413"/>
                  <a:pt x="9646" y="6172"/>
                </a:cubicBezTo>
                <a:cubicBezTo>
                  <a:pt x="8836" y="5556"/>
                  <a:pt x="8012" y="4956"/>
                  <a:pt x="7189" y="4359"/>
                </a:cubicBezTo>
                <a:cubicBezTo>
                  <a:pt x="6414" y="3799"/>
                  <a:pt x="5652" y="3223"/>
                  <a:pt x="4859" y="2688"/>
                </a:cubicBezTo>
                <a:cubicBezTo>
                  <a:pt x="3333" y="1655"/>
                  <a:pt x="1710" y="706"/>
                  <a:pt x="1" y="1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0"/>
          <p:cNvSpPr/>
          <p:nvPr/>
        </p:nvSpPr>
        <p:spPr>
          <a:xfrm rot="5400000">
            <a:off x="6874142" y="1972352"/>
            <a:ext cx="3707239" cy="832546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30"/>
          <p:cNvGrpSpPr/>
          <p:nvPr/>
        </p:nvGrpSpPr>
        <p:grpSpPr>
          <a:xfrm>
            <a:off x="1269997" y="4061144"/>
            <a:ext cx="520510" cy="547355"/>
            <a:chOff x="2926048" y="4542746"/>
            <a:chExt cx="319960" cy="336461"/>
          </a:xfrm>
        </p:grpSpPr>
        <p:sp>
          <p:nvSpPr>
            <p:cNvPr id="869" name="Google Shape;869;p30"/>
            <p:cNvSpPr/>
            <p:nvPr/>
          </p:nvSpPr>
          <p:spPr>
            <a:xfrm>
              <a:off x="3022455" y="4817183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2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014791" y="4816429"/>
              <a:ext cx="14281" cy="18804"/>
            </a:xfrm>
            <a:custGeom>
              <a:rect b="b" l="l" r="r" t="t"/>
              <a:pathLst>
                <a:path extrusionOk="0" h="449" w="341">
                  <a:moveTo>
                    <a:pt x="132" y="1"/>
                  </a:moveTo>
                  <a:cubicBezTo>
                    <a:pt x="127" y="1"/>
                    <a:pt x="121" y="2"/>
                    <a:pt x="116" y="3"/>
                  </a:cubicBezTo>
                  <a:cubicBezTo>
                    <a:pt x="89" y="13"/>
                    <a:pt x="66" y="31"/>
                    <a:pt x="49" y="52"/>
                  </a:cubicBezTo>
                  <a:cubicBezTo>
                    <a:pt x="30" y="77"/>
                    <a:pt x="17" y="104"/>
                    <a:pt x="11" y="132"/>
                  </a:cubicBezTo>
                  <a:cubicBezTo>
                    <a:pt x="7" y="153"/>
                    <a:pt x="6" y="172"/>
                    <a:pt x="3" y="192"/>
                  </a:cubicBezTo>
                  <a:cubicBezTo>
                    <a:pt x="2" y="203"/>
                    <a:pt x="6" y="214"/>
                    <a:pt x="6" y="224"/>
                  </a:cubicBezTo>
                  <a:cubicBezTo>
                    <a:pt x="3" y="234"/>
                    <a:pt x="3" y="243"/>
                    <a:pt x="2" y="253"/>
                  </a:cubicBezTo>
                  <a:cubicBezTo>
                    <a:pt x="1" y="279"/>
                    <a:pt x="3" y="294"/>
                    <a:pt x="13" y="315"/>
                  </a:cubicBezTo>
                  <a:cubicBezTo>
                    <a:pt x="17" y="329"/>
                    <a:pt x="21" y="340"/>
                    <a:pt x="28" y="352"/>
                  </a:cubicBezTo>
                  <a:cubicBezTo>
                    <a:pt x="30" y="356"/>
                    <a:pt x="34" y="363"/>
                    <a:pt x="37" y="368"/>
                  </a:cubicBezTo>
                  <a:cubicBezTo>
                    <a:pt x="48" y="386"/>
                    <a:pt x="60" y="401"/>
                    <a:pt x="71" y="416"/>
                  </a:cubicBezTo>
                  <a:cubicBezTo>
                    <a:pt x="90" y="434"/>
                    <a:pt x="114" y="444"/>
                    <a:pt x="142" y="448"/>
                  </a:cubicBezTo>
                  <a:cubicBezTo>
                    <a:pt x="155" y="447"/>
                    <a:pt x="166" y="444"/>
                    <a:pt x="180" y="444"/>
                  </a:cubicBezTo>
                  <a:cubicBezTo>
                    <a:pt x="209" y="436"/>
                    <a:pt x="234" y="422"/>
                    <a:pt x="257" y="401"/>
                  </a:cubicBezTo>
                  <a:cubicBezTo>
                    <a:pt x="274" y="383"/>
                    <a:pt x="292" y="363"/>
                    <a:pt x="302" y="341"/>
                  </a:cubicBezTo>
                  <a:cubicBezTo>
                    <a:pt x="318" y="319"/>
                    <a:pt x="327" y="294"/>
                    <a:pt x="333" y="268"/>
                  </a:cubicBezTo>
                  <a:cubicBezTo>
                    <a:pt x="340" y="245"/>
                    <a:pt x="341" y="220"/>
                    <a:pt x="338" y="197"/>
                  </a:cubicBezTo>
                  <a:cubicBezTo>
                    <a:pt x="335" y="172"/>
                    <a:pt x="331" y="151"/>
                    <a:pt x="321" y="131"/>
                  </a:cubicBezTo>
                  <a:cubicBezTo>
                    <a:pt x="308" y="108"/>
                    <a:pt x="291" y="89"/>
                    <a:pt x="266" y="77"/>
                  </a:cubicBezTo>
                  <a:cubicBezTo>
                    <a:pt x="257" y="73"/>
                    <a:pt x="247" y="68"/>
                    <a:pt x="239" y="63"/>
                  </a:cubicBezTo>
                  <a:cubicBezTo>
                    <a:pt x="231" y="56"/>
                    <a:pt x="220" y="51"/>
                    <a:pt x="209" y="48"/>
                  </a:cubicBezTo>
                  <a:lnTo>
                    <a:pt x="205" y="44"/>
                  </a:lnTo>
                  <a:cubicBezTo>
                    <a:pt x="203" y="37"/>
                    <a:pt x="197" y="31"/>
                    <a:pt x="192" y="25"/>
                  </a:cubicBezTo>
                  <a:cubicBezTo>
                    <a:pt x="190" y="24"/>
                    <a:pt x="185" y="21"/>
                    <a:pt x="181" y="18"/>
                  </a:cubicBezTo>
                  <a:cubicBezTo>
                    <a:pt x="173" y="10"/>
                    <a:pt x="163" y="3"/>
                    <a:pt x="151" y="3"/>
                  </a:cubicBezTo>
                  <a:cubicBezTo>
                    <a:pt x="144" y="2"/>
                    <a:pt x="138" y="1"/>
                    <a:pt x="1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022287" y="4817099"/>
              <a:ext cx="168" cy="168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021659" y="4816722"/>
              <a:ext cx="670" cy="419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lnTo>
                    <a:pt x="1" y="0"/>
                  </a:lnTo>
                  <a:close/>
                  <a:moveTo>
                    <a:pt x="2" y="1"/>
                  </a:moveTo>
                  <a:lnTo>
                    <a:pt x="16" y="10"/>
                  </a:lnTo>
                  <a:cubicBezTo>
                    <a:pt x="13" y="7"/>
                    <a:pt x="9" y="6"/>
                    <a:pt x="6" y="3"/>
                  </a:cubicBezTo>
                  <a:cubicBezTo>
                    <a:pt x="5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060314" y="4769942"/>
              <a:ext cx="13108" cy="13946"/>
            </a:xfrm>
            <a:custGeom>
              <a:rect b="b" l="l" r="r" t="t"/>
              <a:pathLst>
                <a:path extrusionOk="0" h="333" w="313">
                  <a:moveTo>
                    <a:pt x="204" y="0"/>
                  </a:moveTo>
                  <a:cubicBezTo>
                    <a:pt x="184" y="0"/>
                    <a:pt x="163" y="5"/>
                    <a:pt x="146" y="14"/>
                  </a:cubicBezTo>
                  <a:cubicBezTo>
                    <a:pt x="123" y="21"/>
                    <a:pt x="105" y="33"/>
                    <a:pt x="88" y="48"/>
                  </a:cubicBezTo>
                  <a:cubicBezTo>
                    <a:pt x="67" y="63"/>
                    <a:pt x="52" y="82"/>
                    <a:pt x="40" y="103"/>
                  </a:cubicBezTo>
                  <a:cubicBezTo>
                    <a:pt x="25" y="122"/>
                    <a:pt x="14" y="143"/>
                    <a:pt x="10" y="167"/>
                  </a:cubicBezTo>
                  <a:cubicBezTo>
                    <a:pt x="8" y="179"/>
                    <a:pt x="5" y="194"/>
                    <a:pt x="4" y="209"/>
                  </a:cubicBezTo>
                  <a:cubicBezTo>
                    <a:pt x="1" y="235"/>
                    <a:pt x="6" y="259"/>
                    <a:pt x="18" y="281"/>
                  </a:cubicBezTo>
                  <a:cubicBezTo>
                    <a:pt x="27" y="291"/>
                    <a:pt x="33" y="300"/>
                    <a:pt x="41" y="310"/>
                  </a:cubicBezTo>
                  <a:cubicBezTo>
                    <a:pt x="62" y="324"/>
                    <a:pt x="85" y="333"/>
                    <a:pt x="109" y="333"/>
                  </a:cubicBezTo>
                  <a:cubicBezTo>
                    <a:pt x="130" y="333"/>
                    <a:pt x="150" y="329"/>
                    <a:pt x="169" y="319"/>
                  </a:cubicBezTo>
                  <a:cubicBezTo>
                    <a:pt x="191" y="312"/>
                    <a:pt x="210" y="300"/>
                    <a:pt x="227" y="285"/>
                  </a:cubicBezTo>
                  <a:cubicBezTo>
                    <a:pt x="246" y="270"/>
                    <a:pt x="262" y="251"/>
                    <a:pt x="275" y="230"/>
                  </a:cubicBezTo>
                  <a:cubicBezTo>
                    <a:pt x="290" y="211"/>
                    <a:pt x="299" y="190"/>
                    <a:pt x="304" y="167"/>
                  </a:cubicBezTo>
                  <a:cubicBezTo>
                    <a:pt x="306" y="154"/>
                    <a:pt x="310" y="140"/>
                    <a:pt x="311" y="124"/>
                  </a:cubicBezTo>
                  <a:cubicBezTo>
                    <a:pt x="313" y="99"/>
                    <a:pt x="309" y="75"/>
                    <a:pt x="296" y="52"/>
                  </a:cubicBezTo>
                  <a:cubicBezTo>
                    <a:pt x="288" y="42"/>
                    <a:pt x="281" y="33"/>
                    <a:pt x="272" y="25"/>
                  </a:cubicBezTo>
                  <a:cubicBezTo>
                    <a:pt x="252" y="9"/>
                    <a:pt x="230" y="0"/>
                    <a:pt x="20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082175" y="4713531"/>
              <a:ext cx="40624" cy="40372"/>
            </a:xfrm>
            <a:custGeom>
              <a:rect b="b" l="l" r="r" t="t"/>
              <a:pathLst>
                <a:path extrusionOk="0" h="964" w="970">
                  <a:moveTo>
                    <a:pt x="693" y="0"/>
                  </a:moveTo>
                  <a:cubicBezTo>
                    <a:pt x="670" y="0"/>
                    <a:pt x="646" y="4"/>
                    <a:pt x="623" y="11"/>
                  </a:cubicBezTo>
                  <a:cubicBezTo>
                    <a:pt x="569" y="18"/>
                    <a:pt x="517" y="35"/>
                    <a:pt x="470" y="66"/>
                  </a:cubicBezTo>
                  <a:cubicBezTo>
                    <a:pt x="422" y="95"/>
                    <a:pt x="382" y="130"/>
                    <a:pt x="345" y="171"/>
                  </a:cubicBezTo>
                  <a:cubicBezTo>
                    <a:pt x="312" y="192"/>
                    <a:pt x="283" y="216"/>
                    <a:pt x="253" y="239"/>
                  </a:cubicBezTo>
                  <a:cubicBezTo>
                    <a:pt x="249" y="244"/>
                    <a:pt x="242" y="249"/>
                    <a:pt x="237" y="255"/>
                  </a:cubicBezTo>
                  <a:cubicBezTo>
                    <a:pt x="208" y="285"/>
                    <a:pt x="180" y="317"/>
                    <a:pt x="150" y="350"/>
                  </a:cubicBezTo>
                  <a:cubicBezTo>
                    <a:pt x="134" y="369"/>
                    <a:pt x="116" y="399"/>
                    <a:pt x="102" y="424"/>
                  </a:cubicBezTo>
                  <a:cubicBezTo>
                    <a:pt x="62" y="480"/>
                    <a:pt x="33" y="541"/>
                    <a:pt x="16" y="609"/>
                  </a:cubicBezTo>
                  <a:cubicBezTo>
                    <a:pt x="1" y="668"/>
                    <a:pt x="1" y="729"/>
                    <a:pt x="14" y="788"/>
                  </a:cubicBezTo>
                  <a:cubicBezTo>
                    <a:pt x="28" y="843"/>
                    <a:pt x="56" y="887"/>
                    <a:pt x="101" y="920"/>
                  </a:cubicBezTo>
                  <a:cubicBezTo>
                    <a:pt x="142" y="949"/>
                    <a:pt x="186" y="963"/>
                    <a:pt x="233" y="963"/>
                  </a:cubicBezTo>
                  <a:cubicBezTo>
                    <a:pt x="239" y="963"/>
                    <a:pt x="245" y="963"/>
                    <a:pt x="251" y="962"/>
                  </a:cubicBezTo>
                  <a:lnTo>
                    <a:pt x="260" y="962"/>
                  </a:lnTo>
                  <a:cubicBezTo>
                    <a:pt x="291" y="957"/>
                    <a:pt x="323" y="953"/>
                    <a:pt x="353" y="946"/>
                  </a:cubicBezTo>
                  <a:lnTo>
                    <a:pt x="355" y="946"/>
                  </a:lnTo>
                  <a:cubicBezTo>
                    <a:pt x="375" y="951"/>
                    <a:pt x="396" y="953"/>
                    <a:pt x="416" y="953"/>
                  </a:cubicBezTo>
                  <a:cubicBezTo>
                    <a:pt x="439" y="953"/>
                    <a:pt x="462" y="950"/>
                    <a:pt x="486" y="943"/>
                  </a:cubicBezTo>
                  <a:cubicBezTo>
                    <a:pt x="542" y="937"/>
                    <a:pt x="592" y="919"/>
                    <a:pt x="638" y="888"/>
                  </a:cubicBezTo>
                  <a:cubicBezTo>
                    <a:pt x="670" y="865"/>
                    <a:pt x="703" y="839"/>
                    <a:pt x="734" y="815"/>
                  </a:cubicBezTo>
                  <a:cubicBezTo>
                    <a:pt x="799" y="756"/>
                    <a:pt x="849" y="686"/>
                    <a:pt x="887" y="607"/>
                  </a:cubicBezTo>
                  <a:cubicBezTo>
                    <a:pt x="908" y="554"/>
                    <a:pt x="928" y="500"/>
                    <a:pt x="944" y="446"/>
                  </a:cubicBezTo>
                  <a:lnTo>
                    <a:pt x="950" y="431"/>
                  </a:lnTo>
                  <a:cubicBezTo>
                    <a:pt x="950" y="430"/>
                    <a:pt x="951" y="427"/>
                    <a:pt x="951" y="424"/>
                  </a:cubicBezTo>
                  <a:cubicBezTo>
                    <a:pt x="955" y="405"/>
                    <a:pt x="956" y="386"/>
                    <a:pt x="958" y="369"/>
                  </a:cubicBezTo>
                  <a:cubicBezTo>
                    <a:pt x="970" y="332"/>
                    <a:pt x="970" y="297"/>
                    <a:pt x="962" y="262"/>
                  </a:cubicBezTo>
                  <a:cubicBezTo>
                    <a:pt x="963" y="228"/>
                    <a:pt x="955" y="195"/>
                    <a:pt x="936" y="167"/>
                  </a:cubicBezTo>
                  <a:cubicBezTo>
                    <a:pt x="931" y="152"/>
                    <a:pt x="925" y="136"/>
                    <a:pt x="917" y="121"/>
                  </a:cubicBezTo>
                  <a:cubicBezTo>
                    <a:pt x="882" y="66"/>
                    <a:pt x="833" y="30"/>
                    <a:pt x="768" y="11"/>
                  </a:cubicBezTo>
                  <a:cubicBezTo>
                    <a:pt x="743" y="4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101984" y="4807760"/>
              <a:ext cx="14700" cy="11224"/>
            </a:xfrm>
            <a:custGeom>
              <a:rect b="b" l="l" r="r" t="t"/>
              <a:pathLst>
                <a:path extrusionOk="0" h="268" w="351">
                  <a:moveTo>
                    <a:pt x="191" y="0"/>
                  </a:moveTo>
                  <a:cubicBezTo>
                    <a:pt x="169" y="0"/>
                    <a:pt x="147" y="4"/>
                    <a:pt x="127" y="12"/>
                  </a:cubicBezTo>
                  <a:cubicBezTo>
                    <a:pt x="113" y="19"/>
                    <a:pt x="98" y="25"/>
                    <a:pt x="86" y="31"/>
                  </a:cubicBezTo>
                  <a:cubicBezTo>
                    <a:pt x="67" y="41"/>
                    <a:pt x="52" y="55"/>
                    <a:pt x="39" y="71"/>
                  </a:cubicBezTo>
                  <a:cubicBezTo>
                    <a:pt x="28" y="79"/>
                    <a:pt x="21" y="88"/>
                    <a:pt x="16" y="101"/>
                  </a:cubicBezTo>
                  <a:cubicBezTo>
                    <a:pt x="6" y="116"/>
                    <a:pt x="1" y="130"/>
                    <a:pt x="1" y="149"/>
                  </a:cubicBezTo>
                  <a:cubicBezTo>
                    <a:pt x="2" y="160"/>
                    <a:pt x="5" y="171"/>
                    <a:pt x="6" y="182"/>
                  </a:cubicBezTo>
                  <a:cubicBezTo>
                    <a:pt x="13" y="198"/>
                    <a:pt x="22" y="212"/>
                    <a:pt x="36" y="223"/>
                  </a:cubicBezTo>
                  <a:cubicBezTo>
                    <a:pt x="39" y="224"/>
                    <a:pt x="39" y="225"/>
                    <a:pt x="40" y="228"/>
                  </a:cubicBezTo>
                  <a:cubicBezTo>
                    <a:pt x="41" y="229"/>
                    <a:pt x="43" y="232"/>
                    <a:pt x="46" y="235"/>
                  </a:cubicBezTo>
                  <a:cubicBezTo>
                    <a:pt x="48" y="238"/>
                    <a:pt x="52" y="242"/>
                    <a:pt x="55" y="243"/>
                  </a:cubicBezTo>
                  <a:cubicBezTo>
                    <a:pt x="66" y="252"/>
                    <a:pt x="75" y="259"/>
                    <a:pt x="89" y="262"/>
                  </a:cubicBezTo>
                  <a:lnTo>
                    <a:pt x="94" y="262"/>
                  </a:lnTo>
                  <a:cubicBezTo>
                    <a:pt x="100" y="263"/>
                    <a:pt x="104" y="263"/>
                    <a:pt x="109" y="265"/>
                  </a:cubicBezTo>
                  <a:cubicBezTo>
                    <a:pt x="117" y="267"/>
                    <a:pt x="124" y="268"/>
                    <a:pt x="132" y="268"/>
                  </a:cubicBezTo>
                  <a:cubicBezTo>
                    <a:pt x="138" y="268"/>
                    <a:pt x="145" y="267"/>
                    <a:pt x="151" y="266"/>
                  </a:cubicBezTo>
                  <a:cubicBezTo>
                    <a:pt x="162" y="265"/>
                    <a:pt x="172" y="262"/>
                    <a:pt x="182" y="259"/>
                  </a:cubicBezTo>
                  <a:cubicBezTo>
                    <a:pt x="197" y="255"/>
                    <a:pt x="203" y="251"/>
                    <a:pt x="212" y="247"/>
                  </a:cubicBezTo>
                  <a:cubicBezTo>
                    <a:pt x="215" y="247"/>
                    <a:pt x="215" y="244"/>
                    <a:pt x="216" y="244"/>
                  </a:cubicBezTo>
                  <a:cubicBezTo>
                    <a:pt x="224" y="238"/>
                    <a:pt x="233" y="232"/>
                    <a:pt x="242" y="225"/>
                  </a:cubicBezTo>
                  <a:cubicBezTo>
                    <a:pt x="243" y="224"/>
                    <a:pt x="245" y="224"/>
                    <a:pt x="246" y="223"/>
                  </a:cubicBezTo>
                  <a:cubicBezTo>
                    <a:pt x="265" y="212"/>
                    <a:pt x="280" y="198"/>
                    <a:pt x="294" y="183"/>
                  </a:cubicBezTo>
                  <a:cubicBezTo>
                    <a:pt x="299" y="179"/>
                    <a:pt x="300" y="174"/>
                    <a:pt x="306" y="168"/>
                  </a:cubicBezTo>
                  <a:cubicBezTo>
                    <a:pt x="323" y="155"/>
                    <a:pt x="337" y="140"/>
                    <a:pt x="344" y="120"/>
                  </a:cubicBezTo>
                  <a:cubicBezTo>
                    <a:pt x="351" y="105"/>
                    <a:pt x="351" y="87"/>
                    <a:pt x="345" y="72"/>
                  </a:cubicBezTo>
                  <a:cubicBezTo>
                    <a:pt x="333" y="55"/>
                    <a:pt x="323" y="41"/>
                    <a:pt x="310" y="33"/>
                  </a:cubicBezTo>
                  <a:cubicBezTo>
                    <a:pt x="306" y="31"/>
                    <a:pt x="304" y="27"/>
                    <a:pt x="300" y="26"/>
                  </a:cubicBezTo>
                  <a:cubicBezTo>
                    <a:pt x="299" y="26"/>
                    <a:pt x="298" y="25"/>
                    <a:pt x="298" y="25"/>
                  </a:cubicBezTo>
                  <a:cubicBezTo>
                    <a:pt x="287" y="19"/>
                    <a:pt x="277" y="14"/>
                    <a:pt x="266" y="11"/>
                  </a:cubicBezTo>
                  <a:cubicBezTo>
                    <a:pt x="265" y="11"/>
                    <a:pt x="264" y="10"/>
                    <a:pt x="264" y="10"/>
                  </a:cubicBezTo>
                  <a:lnTo>
                    <a:pt x="260" y="10"/>
                  </a:lnTo>
                  <a:cubicBezTo>
                    <a:pt x="250" y="7"/>
                    <a:pt x="237" y="4"/>
                    <a:pt x="226" y="3"/>
                  </a:cubicBezTo>
                  <a:lnTo>
                    <a:pt x="205" y="3"/>
                  </a:lnTo>
                  <a:cubicBezTo>
                    <a:pt x="200" y="3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051058" y="4846582"/>
              <a:ext cx="31619" cy="26343"/>
            </a:xfrm>
            <a:custGeom>
              <a:rect b="b" l="l" r="r" t="t"/>
              <a:pathLst>
                <a:path extrusionOk="0" h="629" w="755">
                  <a:moveTo>
                    <a:pt x="471" y="1"/>
                  </a:moveTo>
                  <a:cubicBezTo>
                    <a:pt x="290" y="1"/>
                    <a:pt x="100" y="154"/>
                    <a:pt x="50" y="325"/>
                  </a:cubicBezTo>
                  <a:cubicBezTo>
                    <a:pt x="1" y="495"/>
                    <a:pt x="111" y="628"/>
                    <a:pt x="283" y="628"/>
                  </a:cubicBezTo>
                  <a:cubicBezTo>
                    <a:pt x="464" y="628"/>
                    <a:pt x="654" y="475"/>
                    <a:pt x="706" y="304"/>
                  </a:cubicBezTo>
                  <a:cubicBezTo>
                    <a:pt x="755" y="135"/>
                    <a:pt x="645" y="1"/>
                    <a:pt x="47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926048" y="4846289"/>
              <a:ext cx="31410" cy="32918"/>
            </a:xfrm>
            <a:custGeom>
              <a:rect b="b" l="l" r="r" t="t"/>
              <a:pathLst>
                <a:path extrusionOk="0" h="786" w="750">
                  <a:moveTo>
                    <a:pt x="425" y="1"/>
                  </a:moveTo>
                  <a:cubicBezTo>
                    <a:pt x="398" y="2"/>
                    <a:pt x="371" y="6"/>
                    <a:pt x="344" y="8"/>
                  </a:cubicBezTo>
                  <a:cubicBezTo>
                    <a:pt x="298" y="17"/>
                    <a:pt x="257" y="37"/>
                    <a:pt x="223" y="67"/>
                  </a:cubicBezTo>
                  <a:cubicBezTo>
                    <a:pt x="181" y="94"/>
                    <a:pt x="143" y="128"/>
                    <a:pt x="115" y="170"/>
                  </a:cubicBezTo>
                  <a:cubicBezTo>
                    <a:pt x="96" y="203"/>
                    <a:pt x="78" y="233"/>
                    <a:pt x="59" y="265"/>
                  </a:cubicBezTo>
                  <a:cubicBezTo>
                    <a:pt x="33" y="314"/>
                    <a:pt x="18" y="365"/>
                    <a:pt x="13" y="420"/>
                  </a:cubicBezTo>
                  <a:cubicBezTo>
                    <a:pt x="2" y="467"/>
                    <a:pt x="1" y="516"/>
                    <a:pt x="12" y="565"/>
                  </a:cubicBezTo>
                  <a:cubicBezTo>
                    <a:pt x="20" y="594"/>
                    <a:pt x="28" y="622"/>
                    <a:pt x="39" y="650"/>
                  </a:cubicBezTo>
                  <a:cubicBezTo>
                    <a:pt x="54" y="691"/>
                    <a:pt x="81" y="721"/>
                    <a:pt x="116" y="741"/>
                  </a:cubicBezTo>
                  <a:cubicBezTo>
                    <a:pt x="147" y="771"/>
                    <a:pt x="182" y="784"/>
                    <a:pt x="227" y="786"/>
                  </a:cubicBezTo>
                  <a:cubicBezTo>
                    <a:pt x="254" y="784"/>
                    <a:pt x="281" y="780"/>
                    <a:pt x="309" y="779"/>
                  </a:cubicBezTo>
                  <a:cubicBezTo>
                    <a:pt x="353" y="768"/>
                    <a:pt x="394" y="748"/>
                    <a:pt x="428" y="719"/>
                  </a:cubicBezTo>
                  <a:cubicBezTo>
                    <a:pt x="471" y="692"/>
                    <a:pt x="508" y="658"/>
                    <a:pt x="536" y="616"/>
                  </a:cubicBezTo>
                  <a:cubicBezTo>
                    <a:pt x="555" y="584"/>
                    <a:pt x="574" y="554"/>
                    <a:pt x="593" y="521"/>
                  </a:cubicBezTo>
                  <a:cubicBezTo>
                    <a:pt x="609" y="487"/>
                    <a:pt x="622" y="454"/>
                    <a:pt x="630" y="418"/>
                  </a:cubicBezTo>
                  <a:cubicBezTo>
                    <a:pt x="643" y="406"/>
                    <a:pt x="656" y="394"/>
                    <a:pt x="669" y="382"/>
                  </a:cubicBezTo>
                  <a:cubicBezTo>
                    <a:pt x="717" y="332"/>
                    <a:pt x="749" y="266"/>
                    <a:pt x="744" y="197"/>
                  </a:cubicBezTo>
                  <a:cubicBezTo>
                    <a:pt x="741" y="170"/>
                    <a:pt x="736" y="149"/>
                    <a:pt x="722" y="125"/>
                  </a:cubicBezTo>
                  <a:cubicBezTo>
                    <a:pt x="717" y="115"/>
                    <a:pt x="707" y="108"/>
                    <a:pt x="698" y="101"/>
                  </a:cubicBezTo>
                  <a:cubicBezTo>
                    <a:pt x="684" y="89"/>
                    <a:pt x="669" y="82"/>
                    <a:pt x="650" y="82"/>
                  </a:cubicBezTo>
                  <a:cubicBezTo>
                    <a:pt x="624" y="82"/>
                    <a:pt x="597" y="77"/>
                    <a:pt x="572" y="75"/>
                  </a:cubicBezTo>
                  <a:cubicBezTo>
                    <a:pt x="562" y="63"/>
                    <a:pt x="548" y="54"/>
                    <a:pt x="535" y="45"/>
                  </a:cubicBezTo>
                  <a:cubicBezTo>
                    <a:pt x="504" y="16"/>
                    <a:pt x="468" y="2"/>
                    <a:pt x="42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143319" y="4629311"/>
              <a:ext cx="42466" cy="28813"/>
            </a:xfrm>
            <a:custGeom>
              <a:rect b="b" l="l" r="r" t="t"/>
              <a:pathLst>
                <a:path extrusionOk="0" h="688" w="1014">
                  <a:moveTo>
                    <a:pt x="585" y="1"/>
                  </a:moveTo>
                  <a:cubicBezTo>
                    <a:pt x="246" y="1"/>
                    <a:pt x="1" y="688"/>
                    <a:pt x="429" y="688"/>
                  </a:cubicBezTo>
                  <a:cubicBezTo>
                    <a:pt x="768" y="688"/>
                    <a:pt x="1013" y="1"/>
                    <a:pt x="5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3187209" y="4604225"/>
              <a:ext cx="7915" cy="7999"/>
            </a:xfrm>
            <a:custGeom>
              <a:rect b="b" l="l" r="r" t="t"/>
              <a:pathLst>
                <a:path extrusionOk="0" h="191" w="189">
                  <a:moveTo>
                    <a:pt x="91" y="0"/>
                  </a:moveTo>
                  <a:cubicBezTo>
                    <a:pt x="1" y="0"/>
                    <a:pt x="7" y="190"/>
                    <a:pt x="100" y="190"/>
                  </a:cubicBezTo>
                  <a:cubicBezTo>
                    <a:pt x="189" y="189"/>
                    <a:pt x="182" y="0"/>
                    <a:pt x="9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3207353" y="4542746"/>
              <a:ext cx="38655" cy="30363"/>
            </a:xfrm>
            <a:custGeom>
              <a:rect b="b" l="l" r="r" t="t"/>
              <a:pathLst>
                <a:path extrusionOk="0" h="725" w="923">
                  <a:moveTo>
                    <a:pt x="536" y="0"/>
                  </a:moveTo>
                  <a:cubicBezTo>
                    <a:pt x="191" y="0"/>
                    <a:pt x="1" y="724"/>
                    <a:pt x="387" y="724"/>
                  </a:cubicBezTo>
                  <a:cubicBezTo>
                    <a:pt x="733" y="723"/>
                    <a:pt x="923" y="0"/>
                    <a:pt x="5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34097" y="4666249"/>
              <a:ext cx="20772" cy="14197"/>
            </a:xfrm>
            <a:custGeom>
              <a:rect b="b" l="l" r="r" t="t"/>
              <a:pathLst>
                <a:path extrusionOk="0" h="339" w="496">
                  <a:moveTo>
                    <a:pt x="346" y="1"/>
                  </a:moveTo>
                  <a:cubicBezTo>
                    <a:pt x="342" y="1"/>
                    <a:pt x="338" y="1"/>
                    <a:pt x="334" y="1"/>
                  </a:cubicBezTo>
                  <a:cubicBezTo>
                    <a:pt x="315" y="2"/>
                    <a:pt x="299" y="5"/>
                    <a:pt x="280" y="8"/>
                  </a:cubicBezTo>
                  <a:cubicBezTo>
                    <a:pt x="261" y="15"/>
                    <a:pt x="243" y="19"/>
                    <a:pt x="224" y="26"/>
                  </a:cubicBezTo>
                  <a:cubicBezTo>
                    <a:pt x="219" y="28"/>
                    <a:pt x="213" y="31"/>
                    <a:pt x="209" y="35"/>
                  </a:cubicBezTo>
                  <a:cubicBezTo>
                    <a:pt x="205" y="36"/>
                    <a:pt x="202" y="36"/>
                    <a:pt x="198" y="38"/>
                  </a:cubicBezTo>
                  <a:lnTo>
                    <a:pt x="166" y="46"/>
                  </a:lnTo>
                  <a:cubicBezTo>
                    <a:pt x="158" y="49"/>
                    <a:pt x="151" y="51"/>
                    <a:pt x="143" y="55"/>
                  </a:cubicBezTo>
                  <a:cubicBezTo>
                    <a:pt x="135" y="58"/>
                    <a:pt x="128" y="59"/>
                    <a:pt x="118" y="63"/>
                  </a:cubicBezTo>
                  <a:cubicBezTo>
                    <a:pt x="105" y="70"/>
                    <a:pt x="94" y="77"/>
                    <a:pt x="80" y="85"/>
                  </a:cubicBezTo>
                  <a:cubicBezTo>
                    <a:pt x="78" y="85"/>
                    <a:pt x="78" y="87"/>
                    <a:pt x="76" y="87"/>
                  </a:cubicBezTo>
                  <a:cubicBezTo>
                    <a:pt x="74" y="89"/>
                    <a:pt x="70" y="92"/>
                    <a:pt x="67" y="93"/>
                  </a:cubicBezTo>
                  <a:cubicBezTo>
                    <a:pt x="51" y="104"/>
                    <a:pt x="37" y="116"/>
                    <a:pt x="28" y="131"/>
                  </a:cubicBezTo>
                  <a:cubicBezTo>
                    <a:pt x="15" y="143"/>
                    <a:pt x="9" y="158"/>
                    <a:pt x="3" y="173"/>
                  </a:cubicBezTo>
                  <a:cubicBezTo>
                    <a:pt x="2" y="184"/>
                    <a:pt x="2" y="194"/>
                    <a:pt x="1" y="203"/>
                  </a:cubicBezTo>
                  <a:cubicBezTo>
                    <a:pt x="2" y="223"/>
                    <a:pt x="9" y="240"/>
                    <a:pt x="22" y="255"/>
                  </a:cubicBezTo>
                  <a:cubicBezTo>
                    <a:pt x="24" y="257"/>
                    <a:pt x="26" y="260"/>
                    <a:pt x="29" y="261"/>
                  </a:cubicBezTo>
                  <a:cubicBezTo>
                    <a:pt x="48" y="283"/>
                    <a:pt x="70" y="289"/>
                    <a:pt x="95" y="298"/>
                  </a:cubicBezTo>
                  <a:cubicBezTo>
                    <a:pt x="104" y="301"/>
                    <a:pt x="112" y="305"/>
                    <a:pt x="123" y="306"/>
                  </a:cubicBezTo>
                  <a:lnTo>
                    <a:pt x="124" y="306"/>
                  </a:lnTo>
                  <a:cubicBezTo>
                    <a:pt x="136" y="316"/>
                    <a:pt x="148" y="322"/>
                    <a:pt x="163" y="326"/>
                  </a:cubicBezTo>
                  <a:cubicBezTo>
                    <a:pt x="183" y="335"/>
                    <a:pt x="205" y="339"/>
                    <a:pt x="227" y="339"/>
                  </a:cubicBezTo>
                  <a:cubicBezTo>
                    <a:pt x="230" y="339"/>
                    <a:pt x="233" y="339"/>
                    <a:pt x="236" y="339"/>
                  </a:cubicBezTo>
                  <a:lnTo>
                    <a:pt x="291" y="332"/>
                  </a:lnTo>
                  <a:cubicBezTo>
                    <a:pt x="308" y="325"/>
                    <a:pt x="327" y="320"/>
                    <a:pt x="346" y="313"/>
                  </a:cubicBezTo>
                  <a:cubicBezTo>
                    <a:pt x="373" y="302"/>
                    <a:pt x="396" y="287"/>
                    <a:pt x="417" y="267"/>
                  </a:cubicBezTo>
                  <a:cubicBezTo>
                    <a:pt x="433" y="257"/>
                    <a:pt x="444" y="245"/>
                    <a:pt x="453" y="230"/>
                  </a:cubicBezTo>
                  <a:cubicBezTo>
                    <a:pt x="470" y="211"/>
                    <a:pt x="480" y="191"/>
                    <a:pt x="487" y="167"/>
                  </a:cubicBezTo>
                  <a:cubicBezTo>
                    <a:pt x="489" y="152"/>
                    <a:pt x="490" y="138"/>
                    <a:pt x="491" y="123"/>
                  </a:cubicBezTo>
                  <a:cubicBezTo>
                    <a:pt x="495" y="108"/>
                    <a:pt x="491" y="95"/>
                    <a:pt x="489" y="80"/>
                  </a:cubicBezTo>
                  <a:cubicBezTo>
                    <a:pt x="480" y="58"/>
                    <a:pt x="465" y="43"/>
                    <a:pt x="446" y="34"/>
                  </a:cubicBezTo>
                  <a:cubicBezTo>
                    <a:pt x="434" y="23"/>
                    <a:pt x="422" y="16"/>
                    <a:pt x="407" y="12"/>
                  </a:cubicBezTo>
                  <a:cubicBezTo>
                    <a:pt x="387" y="4"/>
                    <a:pt x="367" y="1"/>
                    <a:pt x="34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3009681" y="4704862"/>
              <a:ext cx="7957" cy="7999"/>
            </a:xfrm>
            <a:custGeom>
              <a:rect b="b" l="l" r="r" t="t"/>
              <a:pathLst>
                <a:path extrusionOk="0" h="191" w="190">
                  <a:moveTo>
                    <a:pt x="90" y="1"/>
                  </a:moveTo>
                  <a:cubicBezTo>
                    <a:pt x="1" y="1"/>
                    <a:pt x="7" y="191"/>
                    <a:pt x="98" y="191"/>
                  </a:cubicBezTo>
                  <a:cubicBezTo>
                    <a:pt x="189" y="189"/>
                    <a:pt x="182" y="1"/>
                    <a:pt x="9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7694294" y="765337"/>
            <a:ext cx="374258" cy="392118"/>
            <a:chOff x="4484886" y="4025826"/>
            <a:chExt cx="256763" cy="269035"/>
          </a:xfrm>
        </p:grpSpPr>
        <p:sp>
          <p:nvSpPr>
            <p:cNvPr id="884" name="Google Shape;884;p30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0"/>
          <p:cNvGrpSpPr/>
          <p:nvPr/>
        </p:nvGrpSpPr>
        <p:grpSpPr>
          <a:xfrm>
            <a:off x="7694294" y="4505256"/>
            <a:ext cx="734617" cy="117197"/>
            <a:chOff x="1572587" y="2481348"/>
            <a:chExt cx="432280" cy="68976"/>
          </a:xfrm>
        </p:grpSpPr>
        <p:sp>
          <p:nvSpPr>
            <p:cNvPr id="894" name="Google Shape;894;p30"/>
            <p:cNvSpPr/>
            <p:nvPr/>
          </p:nvSpPr>
          <p:spPr>
            <a:xfrm>
              <a:off x="1727709" y="2500027"/>
              <a:ext cx="46026" cy="50298"/>
            </a:xfrm>
            <a:custGeom>
              <a:rect b="b" l="l" r="r" t="t"/>
              <a:pathLst>
                <a:path extrusionOk="0" h="1201" w="1099">
                  <a:moveTo>
                    <a:pt x="600" y="0"/>
                  </a:moveTo>
                  <a:cubicBezTo>
                    <a:pt x="585" y="0"/>
                    <a:pt x="571" y="1"/>
                    <a:pt x="557" y="2"/>
                  </a:cubicBezTo>
                  <a:cubicBezTo>
                    <a:pt x="520" y="3"/>
                    <a:pt x="485" y="7"/>
                    <a:pt x="450" y="15"/>
                  </a:cubicBezTo>
                  <a:cubicBezTo>
                    <a:pt x="389" y="21"/>
                    <a:pt x="334" y="45"/>
                    <a:pt x="287" y="85"/>
                  </a:cubicBezTo>
                  <a:cubicBezTo>
                    <a:pt x="229" y="117"/>
                    <a:pt x="181" y="162"/>
                    <a:pt x="145" y="219"/>
                  </a:cubicBezTo>
                  <a:cubicBezTo>
                    <a:pt x="98" y="280"/>
                    <a:pt x="66" y="345"/>
                    <a:pt x="46" y="417"/>
                  </a:cubicBezTo>
                  <a:cubicBezTo>
                    <a:pt x="16" y="490"/>
                    <a:pt x="2" y="563"/>
                    <a:pt x="1" y="643"/>
                  </a:cubicBezTo>
                  <a:cubicBezTo>
                    <a:pt x="4" y="691"/>
                    <a:pt x="8" y="739"/>
                    <a:pt x="10" y="787"/>
                  </a:cubicBezTo>
                  <a:cubicBezTo>
                    <a:pt x="24" y="874"/>
                    <a:pt x="56" y="953"/>
                    <a:pt x="109" y="1024"/>
                  </a:cubicBezTo>
                  <a:cubicBezTo>
                    <a:pt x="136" y="1052"/>
                    <a:pt x="165" y="1077"/>
                    <a:pt x="192" y="1104"/>
                  </a:cubicBezTo>
                  <a:cubicBezTo>
                    <a:pt x="246" y="1139"/>
                    <a:pt x="305" y="1157"/>
                    <a:pt x="368" y="1157"/>
                  </a:cubicBezTo>
                  <a:cubicBezTo>
                    <a:pt x="380" y="1157"/>
                    <a:pt x="391" y="1157"/>
                    <a:pt x="403" y="1155"/>
                  </a:cubicBezTo>
                  <a:cubicBezTo>
                    <a:pt x="435" y="1169"/>
                    <a:pt x="466" y="1183"/>
                    <a:pt x="497" y="1196"/>
                  </a:cubicBezTo>
                  <a:cubicBezTo>
                    <a:pt x="534" y="1197"/>
                    <a:pt x="570" y="1199"/>
                    <a:pt x="607" y="1200"/>
                  </a:cubicBezTo>
                  <a:cubicBezTo>
                    <a:pt x="666" y="1193"/>
                    <a:pt x="719" y="1172"/>
                    <a:pt x="764" y="1135"/>
                  </a:cubicBezTo>
                  <a:cubicBezTo>
                    <a:pt x="818" y="1104"/>
                    <a:pt x="863" y="1062"/>
                    <a:pt x="897" y="1010"/>
                  </a:cubicBezTo>
                  <a:cubicBezTo>
                    <a:pt x="909" y="997"/>
                    <a:pt x="920" y="983"/>
                    <a:pt x="932" y="972"/>
                  </a:cubicBezTo>
                  <a:cubicBezTo>
                    <a:pt x="944" y="955"/>
                    <a:pt x="953" y="935"/>
                    <a:pt x="965" y="918"/>
                  </a:cubicBezTo>
                  <a:cubicBezTo>
                    <a:pt x="1012" y="844"/>
                    <a:pt x="1047" y="765"/>
                    <a:pt x="1068" y="678"/>
                  </a:cubicBezTo>
                  <a:cubicBezTo>
                    <a:pt x="1095" y="581"/>
                    <a:pt x="1099" y="480"/>
                    <a:pt x="1081" y="379"/>
                  </a:cubicBezTo>
                  <a:cubicBezTo>
                    <a:pt x="1068" y="291"/>
                    <a:pt x="1034" y="213"/>
                    <a:pt x="984" y="140"/>
                  </a:cubicBezTo>
                  <a:cubicBezTo>
                    <a:pt x="936" y="75"/>
                    <a:pt x="873" y="36"/>
                    <a:pt x="795" y="15"/>
                  </a:cubicBezTo>
                  <a:cubicBezTo>
                    <a:pt x="774" y="10"/>
                    <a:pt x="749" y="9"/>
                    <a:pt x="727" y="6"/>
                  </a:cubicBezTo>
                  <a:cubicBezTo>
                    <a:pt x="686" y="4"/>
                    <a:pt x="643" y="0"/>
                    <a:pt x="60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1767745" y="2537551"/>
              <a:ext cx="1047" cy="1843"/>
            </a:xfrm>
            <a:custGeom>
              <a:rect b="b" l="l" r="r" t="t"/>
              <a:pathLst>
                <a:path extrusionOk="0" h="44" w="25">
                  <a:moveTo>
                    <a:pt x="25" y="1"/>
                  </a:moveTo>
                  <a:lnTo>
                    <a:pt x="25" y="1"/>
                  </a:lnTo>
                  <a:cubicBezTo>
                    <a:pt x="21" y="7"/>
                    <a:pt x="17" y="14"/>
                    <a:pt x="13" y="20"/>
                  </a:cubicBezTo>
                  <a:lnTo>
                    <a:pt x="13" y="20"/>
                  </a:lnTo>
                  <a:cubicBezTo>
                    <a:pt x="18" y="14"/>
                    <a:pt x="21" y="8"/>
                    <a:pt x="25" y="1"/>
                  </a:cubicBezTo>
                  <a:close/>
                  <a:moveTo>
                    <a:pt x="13" y="20"/>
                  </a:moveTo>
                  <a:cubicBezTo>
                    <a:pt x="13" y="21"/>
                    <a:pt x="12" y="23"/>
                    <a:pt x="11" y="24"/>
                  </a:cubicBezTo>
                  <a:cubicBezTo>
                    <a:pt x="7" y="29"/>
                    <a:pt x="3" y="37"/>
                    <a:pt x="1" y="44"/>
                  </a:cubicBezTo>
                  <a:lnTo>
                    <a:pt x="1" y="44"/>
                  </a:lnTo>
                  <a:cubicBezTo>
                    <a:pt x="5" y="36"/>
                    <a:pt x="9" y="28"/>
                    <a:pt x="13" y="2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1767285" y="2539352"/>
              <a:ext cx="503" cy="838"/>
            </a:xfrm>
            <a:custGeom>
              <a:rect b="b" l="l" r="r" t="t"/>
              <a:pathLst>
                <a:path extrusionOk="0" h="20" w="12">
                  <a:moveTo>
                    <a:pt x="12" y="1"/>
                  </a:moveTo>
                  <a:cubicBezTo>
                    <a:pt x="8" y="6"/>
                    <a:pt x="6" y="9"/>
                    <a:pt x="2" y="14"/>
                  </a:cubicBezTo>
                  <a:cubicBezTo>
                    <a:pt x="1" y="16"/>
                    <a:pt x="1" y="16"/>
                    <a:pt x="1" y="20"/>
                  </a:cubicBezTo>
                  <a:cubicBezTo>
                    <a:pt x="5" y="13"/>
                    <a:pt x="8" y="8"/>
                    <a:pt x="1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768751" y="2534829"/>
              <a:ext cx="1633" cy="2638"/>
            </a:xfrm>
            <a:custGeom>
              <a:rect b="b" l="l" r="r" t="t"/>
              <a:pathLst>
                <a:path extrusionOk="0" h="63" w="39">
                  <a:moveTo>
                    <a:pt x="39" y="0"/>
                  </a:moveTo>
                  <a:cubicBezTo>
                    <a:pt x="35" y="5"/>
                    <a:pt x="34" y="9"/>
                    <a:pt x="31" y="13"/>
                  </a:cubicBezTo>
                  <a:cubicBezTo>
                    <a:pt x="30" y="14"/>
                    <a:pt x="30" y="16"/>
                    <a:pt x="29" y="17"/>
                  </a:cubicBezTo>
                  <a:lnTo>
                    <a:pt x="29" y="17"/>
                  </a:lnTo>
                  <a:cubicBezTo>
                    <a:pt x="32" y="11"/>
                    <a:pt x="36" y="6"/>
                    <a:pt x="39" y="0"/>
                  </a:cubicBezTo>
                  <a:close/>
                  <a:moveTo>
                    <a:pt x="29" y="17"/>
                  </a:moveTo>
                  <a:lnTo>
                    <a:pt x="29" y="17"/>
                  </a:lnTo>
                  <a:cubicBezTo>
                    <a:pt x="20" y="32"/>
                    <a:pt x="11" y="48"/>
                    <a:pt x="1" y="63"/>
                  </a:cubicBezTo>
                  <a:cubicBezTo>
                    <a:pt x="11" y="48"/>
                    <a:pt x="22" y="34"/>
                    <a:pt x="29" y="17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1793418" y="2488175"/>
              <a:ext cx="15077" cy="15663"/>
            </a:xfrm>
            <a:custGeom>
              <a:rect b="b" l="l" r="r" t="t"/>
              <a:pathLst>
                <a:path extrusionOk="0" h="374" w="360">
                  <a:moveTo>
                    <a:pt x="232" y="1"/>
                  </a:moveTo>
                  <a:cubicBezTo>
                    <a:pt x="229" y="1"/>
                    <a:pt x="226" y="1"/>
                    <a:pt x="223" y="2"/>
                  </a:cubicBezTo>
                  <a:cubicBezTo>
                    <a:pt x="190" y="4"/>
                    <a:pt x="160" y="11"/>
                    <a:pt x="133" y="30"/>
                  </a:cubicBezTo>
                  <a:cubicBezTo>
                    <a:pt x="102" y="49"/>
                    <a:pt x="75" y="71"/>
                    <a:pt x="55" y="99"/>
                  </a:cubicBezTo>
                  <a:cubicBezTo>
                    <a:pt x="45" y="114"/>
                    <a:pt x="36" y="130"/>
                    <a:pt x="26" y="145"/>
                  </a:cubicBezTo>
                  <a:cubicBezTo>
                    <a:pt x="11" y="175"/>
                    <a:pt x="2" y="206"/>
                    <a:pt x="2" y="240"/>
                  </a:cubicBezTo>
                  <a:cubicBezTo>
                    <a:pt x="0" y="262"/>
                    <a:pt x="4" y="282"/>
                    <a:pt x="14" y="302"/>
                  </a:cubicBezTo>
                  <a:cubicBezTo>
                    <a:pt x="19" y="323"/>
                    <a:pt x="31" y="338"/>
                    <a:pt x="48" y="351"/>
                  </a:cubicBezTo>
                  <a:cubicBezTo>
                    <a:pt x="65" y="365"/>
                    <a:pt x="83" y="372"/>
                    <a:pt x="103" y="372"/>
                  </a:cubicBezTo>
                  <a:cubicBezTo>
                    <a:pt x="111" y="373"/>
                    <a:pt x="119" y="374"/>
                    <a:pt x="127" y="374"/>
                  </a:cubicBezTo>
                  <a:cubicBezTo>
                    <a:pt x="139" y="374"/>
                    <a:pt x="151" y="372"/>
                    <a:pt x="163" y="369"/>
                  </a:cubicBezTo>
                  <a:cubicBezTo>
                    <a:pt x="170" y="368"/>
                    <a:pt x="177" y="368"/>
                    <a:pt x="185" y="365"/>
                  </a:cubicBezTo>
                  <a:cubicBezTo>
                    <a:pt x="219" y="355"/>
                    <a:pt x="251" y="335"/>
                    <a:pt x="277" y="309"/>
                  </a:cubicBezTo>
                  <a:lnTo>
                    <a:pt x="277" y="309"/>
                  </a:lnTo>
                  <a:lnTo>
                    <a:pt x="273" y="311"/>
                  </a:lnTo>
                  <a:cubicBezTo>
                    <a:pt x="278" y="307"/>
                    <a:pt x="285" y="302"/>
                    <a:pt x="290" y="297"/>
                  </a:cubicBezTo>
                  <a:cubicBezTo>
                    <a:pt x="297" y="293"/>
                    <a:pt x="300" y="284"/>
                    <a:pt x="304" y="277"/>
                  </a:cubicBezTo>
                  <a:lnTo>
                    <a:pt x="304" y="277"/>
                  </a:lnTo>
                  <a:lnTo>
                    <a:pt x="303" y="282"/>
                  </a:lnTo>
                  <a:lnTo>
                    <a:pt x="312" y="267"/>
                  </a:lnTo>
                  <a:cubicBezTo>
                    <a:pt x="316" y="262"/>
                    <a:pt x="319" y="259"/>
                    <a:pt x="320" y="255"/>
                  </a:cubicBezTo>
                  <a:cubicBezTo>
                    <a:pt x="320" y="254"/>
                    <a:pt x="320" y="254"/>
                    <a:pt x="323" y="252"/>
                  </a:cubicBezTo>
                  <a:cubicBezTo>
                    <a:pt x="326" y="246"/>
                    <a:pt x="331" y="240"/>
                    <a:pt x="334" y="233"/>
                  </a:cubicBezTo>
                  <a:cubicBezTo>
                    <a:pt x="346" y="208"/>
                    <a:pt x="353" y="186"/>
                    <a:pt x="354" y="160"/>
                  </a:cubicBezTo>
                  <a:cubicBezTo>
                    <a:pt x="360" y="138"/>
                    <a:pt x="360" y="117"/>
                    <a:pt x="353" y="95"/>
                  </a:cubicBezTo>
                  <a:cubicBezTo>
                    <a:pt x="353" y="88"/>
                    <a:pt x="350" y="82"/>
                    <a:pt x="345" y="76"/>
                  </a:cubicBezTo>
                  <a:cubicBezTo>
                    <a:pt x="337" y="56"/>
                    <a:pt x="332" y="42"/>
                    <a:pt x="309" y="29"/>
                  </a:cubicBezTo>
                  <a:cubicBezTo>
                    <a:pt x="309" y="29"/>
                    <a:pt x="307" y="29"/>
                    <a:pt x="307" y="27"/>
                  </a:cubicBezTo>
                  <a:cubicBezTo>
                    <a:pt x="296" y="21"/>
                    <a:pt x="284" y="14"/>
                    <a:pt x="270" y="8"/>
                  </a:cubicBezTo>
                  <a:cubicBezTo>
                    <a:pt x="269" y="8"/>
                    <a:pt x="269" y="8"/>
                    <a:pt x="266" y="6"/>
                  </a:cubicBezTo>
                  <a:cubicBezTo>
                    <a:pt x="255" y="4"/>
                    <a:pt x="243" y="1"/>
                    <a:pt x="2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1826042" y="2521469"/>
              <a:ext cx="7371" cy="6073"/>
            </a:xfrm>
            <a:custGeom>
              <a:rect b="b" l="l" r="r" t="t"/>
              <a:pathLst>
                <a:path extrusionOk="0" h="145" w="176">
                  <a:moveTo>
                    <a:pt x="100" y="1"/>
                  </a:moveTo>
                  <a:cubicBezTo>
                    <a:pt x="32" y="1"/>
                    <a:pt x="1" y="145"/>
                    <a:pt x="77" y="145"/>
                  </a:cubicBezTo>
                  <a:cubicBezTo>
                    <a:pt x="144" y="145"/>
                    <a:pt x="176" y="1"/>
                    <a:pt x="100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1878056" y="2484071"/>
              <a:ext cx="19181" cy="18427"/>
            </a:xfrm>
            <a:custGeom>
              <a:rect b="b" l="l" r="r" t="t"/>
              <a:pathLst>
                <a:path extrusionOk="0" h="440" w="458">
                  <a:moveTo>
                    <a:pt x="359" y="1"/>
                  </a:moveTo>
                  <a:cubicBezTo>
                    <a:pt x="344" y="1"/>
                    <a:pt x="328" y="3"/>
                    <a:pt x="312" y="9"/>
                  </a:cubicBezTo>
                  <a:cubicBezTo>
                    <a:pt x="308" y="11"/>
                    <a:pt x="303" y="11"/>
                    <a:pt x="296" y="13"/>
                  </a:cubicBezTo>
                  <a:cubicBezTo>
                    <a:pt x="292" y="13"/>
                    <a:pt x="289" y="14"/>
                    <a:pt x="288" y="14"/>
                  </a:cubicBezTo>
                  <a:cubicBezTo>
                    <a:pt x="277" y="15"/>
                    <a:pt x="272" y="20"/>
                    <a:pt x="258" y="26"/>
                  </a:cubicBezTo>
                  <a:cubicBezTo>
                    <a:pt x="231" y="39"/>
                    <a:pt x="240" y="33"/>
                    <a:pt x="215" y="52"/>
                  </a:cubicBezTo>
                  <a:cubicBezTo>
                    <a:pt x="207" y="56"/>
                    <a:pt x="200" y="63"/>
                    <a:pt x="190" y="68"/>
                  </a:cubicBezTo>
                  <a:cubicBezTo>
                    <a:pt x="188" y="70"/>
                    <a:pt x="184" y="74"/>
                    <a:pt x="182" y="75"/>
                  </a:cubicBezTo>
                  <a:cubicBezTo>
                    <a:pt x="175" y="81"/>
                    <a:pt x="170" y="86"/>
                    <a:pt x="163" y="90"/>
                  </a:cubicBezTo>
                  <a:cubicBezTo>
                    <a:pt x="140" y="109"/>
                    <a:pt x="114" y="128"/>
                    <a:pt x="91" y="147"/>
                  </a:cubicBezTo>
                  <a:cubicBezTo>
                    <a:pt x="64" y="170"/>
                    <a:pt x="40" y="198"/>
                    <a:pt x="25" y="231"/>
                  </a:cubicBezTo>
                  <a:cubicBezTo>
                    <a:pt x="19" y="246"/>
                    <a:pt x="13" y="262"/>
                    <a:pt x="7" y="277"/>
                  </a:cubicBezTo>
                  <a:cubicBezTo>
                    <a:pt x="1" y="306"/>
                    <a:pt x="1" y="334"/>
                    <a:pt x="11" y="364"/>
                  </a:cubicBezTo>
                  <a:cubicBezTo>
                    <a:pt x="18" y="384"/>
                    <a:pt x="30" y="400"/>
                    <a:pt x="48" y="411"/>
                  </a:cubicBezTo>
                  <a:cubicBezTo>
                    <a:pt x="64" y="426"/>
                    <a:pt x="82" y="434"/>
                    <a:pt x="105" y="436"/>
                  </a:cubicBezTo>
                  <a:cubicBezTo>
                    <a:pt x="115" y="438"/>
                    <a:pt x="124" y="439"/>
                    <a:pt x="133" y="439"/>
                  </a:cubicBezTo>
                  <a:cubicBezTo>
                    <a:pt x="147" y="439"/>
                    <a:pt x="160" y="437"/>
                    <a:pt x="174" y="433"/>
                  </a:cubicBezTo>
                  <a:cubicBezTo>
                    <a:pt x="200" y="429"/>
                    <a:pt x="223" y="421"/>
                    <a:pt x="245" y="406"/>
                  </a:cubicBezTo>
                  <a:cubicBezTo>
                    <a:pt x="277" y="387"/>
                    <a:pt x="306" y="361"/>
                    <a:pt x="330" y="333"/>
                  </a:cubicBezTo>
                  <a:cubicBezTo>
                    <a:pt x="348" y="310"/>
                    <a:pt x="367" y="285"/>
                    <a:pt x="384" y="262"/>
                  </a:cubicBezTo>
                  <a:cubicBezTo>
                    <a:pt x="390" y="257"/>
                    <a:pt x="392" y="250"/>
                    <a:pt x="398" y="245"/>
                  </a:cubicBezTo>
                  <a:cubicBezTo>
                    <a:pt x="399" y="242"/>
                    <a:pt x="403" y="239"/>
                    <a:pt x="404" y="236"/>
                  </a:cubicBezTo>
                  <a:cubicBezTo>
                    <a:pt x="406" y="235"/>
                    <a:pt x="406" y="232"/>
                    <a:pt x="407" y="231"/>
                  </a:cubicBezTo>
                  <a:cubicBezTo>
                    <a:pt x="415" y="217"/>
                    <a:pt x="425" y="204"/>
                    <a:pt x="433" y="192"/>
                  </a:cubicBezTo>
                  <a:cubicBezTo>
                    <a:pt x="433" y="192"/>
                    <a:pt x="433" y="190"/>
                    <a:pt x="434" y="190"/>
                  </a:cubicBezTo>
                  <a:lnTo>
                    <a:pt x="449" y="150"/>
                  </a:lnTo>
                  <a:lnTo>
                    <a:pt x="449" y="148"/>
                  </a:lnTo>
                  <a:lnTo>
                    <a:pt x="449" y="144"/>
                  </a:lnTo>
                  <a:cubicBezTo>
                    <a:pt x="449" y="142"/>
                    <a:pt x="452" y="140"/>
                    <a:pt x="452" y="136"/>
                  </a:cubicBezTo>
                  <a:cubicBezTo>
                    <a:pt x="453" y="131"/>
                    <a:pt x="453" y="127"/>
                    <a:pt x="455" y="121"/>
                  </a:cubicBezTo>
                  <a:cubicBezTo>
                    <a:pt x="457" y="100"/>
                    <a:pt x="455" y="78"/>
                    <a:pt x="448" y="58"/>
                  </a:cubicBezTo>
                  <a:cubicBezTo>
                    <a:pt x="444" y="41"/>
                    <a:pt x="434" y="29"/>
                    <a:pt x="421" y="21"/>
                  </a:cubicBezTo>
                  <a:cubicBezTo>
                    <a:pt x="410" y="10"/>
                    <a:pt x="396" y="5"/>
                    <a:pt x="380" y="2"/>
                  </a:cubicBezTo>
                  <a:cubicBezTo>
                    <a:pt x="373" y="1"/>
                    <a:pt x="366" y="1"/>
                    <a:pt x="3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1970149" y="2489138"/>
              <a:ext cx="15244" cy="17631"/>
            </a:xfrm>
            <a:custGeom>
              <a:rect b="b" l="l" r="r" t="t"/>
              <a:pathLst>
                <a:path extrusionOk="0" h="421" w="364">
                  <a:moveTo>
                    <a:pt x="205" y="0"/>
                  </a:moveTo>
                  <a:cubicBezTo>
                    <a:pt x="177" y="0"/>
                    <a:pt x="148" y="7"/>
                    <a:pt x="124" y="22"/>
                  </a:cubicBezTo>
                  <a:cubicBezTo>
                    <a:pt x="111" y="33"/>
                    <a:pt x="98" y="41"/>
                    <a:pt x="86" y="50"/>
                  </a:cubicBezTo>
                  <a:cubicBezTo>
                    <a:pt x="61" y="76"/>
                    <a:pt x="41" y="103"/>
                    <a:pt x="25" y="137"/>
                  </a:cubicBezTo>
                  <a:cubicBezTo>
                    <a:pt x="14" y="162"/>
                    <a:pt x="7" y="189"/>
                    <a:pt x="4" y="213"/>
                  </a:cubicBezTo>
                  <a:cubicBezTo>
                    <a:pt x="0" y="237"/>
                    <a:pt x="0" y="262"/>
                    <a:pt x="4" y="286"/>
                  </a:cubicBezTo>
                  <a:cubicBezTo>
                    <a:pt x="8" y="309"/>
                    <a:pt x="17" y="327"/>
                    <a:pt x="30" y="345"/>
                  </a:cubicBezTo>
                  <a:cubicBezTo>
                    <a:pt x="41" y="364"/>
                    <a:pt x="56" y="374"/>
                    <a:pt x="75" y="383"/>
                  </a:cubicBezTo>
                  <a:cubicBezTo>
                    <a:pt x="84" y="387"/>
                    <a:pt x="95" y="388"/>
                    <a:pt x="105" y="389"/>
                  </a:cubicBezTo>
                  <a:cubicBezTo>
                    <a:pt x="109" y="393"/>
                    <a:pt x="110" y="399"/>
                    <a:pt x="116" y="400"/>
                  </a:cubicBezTo>
                  <a:cubicBezTo>
                    <a:pt x="124" y="408"/>
                    <a:pt x="136" y="414"/>
                    <a:pt x="147" y="415"/>
                  </a:cubicBezTo>
                  <a:cubicBezTo>
                    <a:pt x="156" y="418"/>
                    <a:pt x="166" y="420"/>
                    <a:pt x="175" y="420"/>
                  </a:cubicBezTo>
                  <a:cubicBezTo>
                    <a:pt x="185" y="420"/>
                    <a:pt x="194" y="418"/>
                    <a:pt x="204" y="415"/>
                  </a:cubicBezTo>
                  <a:cubicBezTo>
                    <a:pt x="242" y="400"/>
                    <a:pt x="233" y="406"/>
                    <a:pt x="259" y="387"/>
                  </a:cubicBezTo>
                  <a:cubicBezTo>
                    <a:pt x="281" y="369"/>
                    <a:pt x="292" y="365"/>
                    <a:pt x="308" y="338"/>
                  </a:cubicBezTo>
                  <a:lnTo>
                    <a:pt x="309" y="335"/>
                  </a:lnTo>
                  <a:cubicBezTo>
                    <a:pt x="320" y="320"/>
                    <a:pt x="328" y="304"/>
                    <a:pt x="336" y="286"/>
                  </a:cubicBezTo>
                  <a:cubicBezTo>
                    <a:pt x="336" y="285"/>
                    <a:pt x="339" y="284"/>
                    <a:pt x="339" y="281"/>
                  </a:cubicBezTo>
                  <a:lnTo>
                    <a:pt x="339" y="279"/>
                  </a:lnTo>
                  <a:cubicBezTo>
                    <a:pt x="342" y="271"/>
                    <a:pt x="346" y="259"/>
                    <a:pt x="347" y="254"/>
                  </a:cubicBezTo>
                  <a:cubicBezTo>
                    <a:pt x="349" y="250"/>
                    <a:pt x="354" y="237"/>
                    <a:pt x="355" y="229"/>
                  </a:cubicBezTo>
                  <a:cubicBezTo>
                    <a:pt x="355" y="227"/>
                    <a:pt x="355" y="225"/>
                    <a:pt x="357" y="225"/>
                  </a:cubicBezTo>
                  <a:cubicBezTo>
                    <a:pt x="360" y="217"/>
                    <a:pt x="360" y="206"/>
                    <a:pt x="361" y="199"/>
                  </a:cubicBezTo>
                  <a:cubicBezTo>
                    <a:pt x="361" y="195"/>
                    <a:pt x="364" y="183"/>
                    <a:pt x="364" y="175"/>
                  </a:cubicBezTo>
                  <a:cubicBezTo>
                    <a:pt x="362" y="175"/>
                    <a:pt x="362" y="175"/>
                    <a:pt x="362" y="174"/>
                  </a:cubicBezTo>
                  <a:cubicBezTo>
                    <a:pt x="362" y="168"/>
                    <a:pt x="360" y="133"/>
                    <a:pt x="360" y="128"/>
                  </a:cubicBezTo>
                  <a:lnTo>
                    <a:pt x="360" y="124"/>
                  </a:lnTo>
                  <a:lnTo>
                    <a:pt x="360" y="122"/>
                  </a:lnTo>
                  <a:cubicBezTo>
                    <a:pt x="357" y="120"/>
                    <a:pt x="347" y="87"/>
                    <a:pt x="346" y="82"/>
                  </a:cubicBezTo>
                  <a:lnTo>
                    <a:pt x="346" y="80"/>
                  </a:lnTo>
                  <a:cubicBezTo>
                    <a:pt x="341" y="70"/>
                    <a:pt x="322" y="44"/>
                    <a:pt x="320" y="44"/>
                  </a:cubicBezTo>
                  <a:lnTo>
                    <a:pt x="320" y="44"/>
                  </a:lnTo>
                  <a:cubicBezTo>
                    <a:pt x="320" y="44"/>
                    <a:pt x="321" y="45"/>
                    <a:pt x="322" y="46"/>
                  </a:cubicBezTo>
                  <a:lnTo>
                    <a:pt x="316" y="41"/>
                  </a:lnTo>
                  <a:cubicBezTo>
                    <a:pt x="309" y="35"/>
                    <a:pt x="292" y="21"/>
                    <a:pt x="277" y="15"/>
                  </a:cubicBezTo>
                  <a:cubicBezTo>
                    <a:pt x="275" y="15"/>
                    <a:pt x="274" y="14"/>
                    <a:pt x="274" y="14"/>
                  </a:cubicBezTo>
                  <a:lnTo>
                    <a:pt x="273" y="14"/>
                  </a:lnTo>
                  <a:lnTo>
                    <a:pt x="232" y="3"/>
                  </a:lnTo>
                  <a:cubicBezTo>
                    <a:pt x="224" y="2"/>
                    <a:pt x="213" y="0"/>
                    <a:pt x="20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996575" y="2513763"/>
              <a:ext cx="8292" cy="9758"/>
            </a:xfrm>
            <a:custGeom>
              <a:rect b="b" l="l" r="r" t="t"/>
              <a:pathLst>
                <a:path extrusionOk="0" h="233" w="198">
                  <a:moveTo>
                    <a:pt x="111" y="1"/>
                  </a:moveTo>
                  <a:cubicBezTo>
                    <a:pt x="104" y="2"/>
                    <a:pt x="96" y="3"/>
                    <a:pt x="89" y="6"/>
                  </a:cubicBezTo>
                  <a:cubicBezTo>
                    <a:pt x="77" y="10"/>
                    <a:pt x="69" y="17"/>
                    <a:pt x="59" y="26"/>
                  </a:cubicBezTo>
                  <a:cubicBezTo>
                    <a:pt x="51" y="32"/>
                    <a:pt x="46" y="43"/>
                    <a:pt x="43" y="53"/>
                  </a:cubicBezTo>
                  <a:cubicBezTo>
                    <a:pt x="40" y="55"/>
                    <a:pt x="35" y="55"/>
                    <a:pt x="31" y="56"/>
                  </a:cubicBezTo>
                  <a:cubicBezTo>
                    <a:pt x="28" y="57"/>
                    <a:pt x="24" y="60"/>
                    <a:pt x="21" y="63"/>
                  </a:cubicBezTo>
                  <a:cubicBezTo>
                    <a:pt x="16" y="68"/>
                    <a:pt x="10" y="74"/>
                    <a:pt x="9" y="81"/>
                  </a:cubicBezTo>
                  <a:cubicBezTo>
                    <a:pt x="6" y="83"/>
                    <a:pt x="4" y="89"/>
                    <a:pt x="4" y="94"/>
                  </a:cubicBezTo>
                  <a:cubicBezTo>
                    <a:pt x="1" y="102"/>
                    <a:pt x="1" y="109"/>
                    <a:pt x="1" y="117"/>
                  </a:cubicBezTo>
                  <a:cubicBezTo>
                    <a:pt x="1" y="128"/>
                    <a:pt x="2" y="139"/>
                    <a:pt x="8" y="148"/>
                  </a:cubicBezTo>
                  <a:cubicBezTo>
                    <a:pt x="9" y="154"/>
                    <a:pt x="15" y="159"/>
                    <a:pt x="20" y="165"/>
                  </a:cubicBezTo>
                  <a:cubicBezTo>
                    <a:pt x="23" y="170"/>
                    <a:pt x="28" y="173"/>
                    <a:pt x="35" y="177"/>
                  </a:cubicBezTo>
                  <a:cubicBezTo>
                    <a:pt x="38" y="178"/>
                    <a:pt x="42" y="178"/>
                    <a:pt x="44" y="179"/>
                  </a:cubicBezTo>
                  <a:cubicBezTo>
                    <a:pt x="48" y="186"/>
                    <a:pt x="51" y="193"/>
                    <a:pt x="55" y="198"/>
                  </a:cubicBezTo>
                  <a:cubicBezTo>
                    <a:pt x="62" y="209"/>
                    <a:pt x="70" y="217"/>
                    <a:pt x="82" y="222"/>
                  </a:cubicBezTo>
                  <a:cubicBezTo>
                    <a:pt x="92" y="228"/>
                    <a:pt x="103" y="232"/>
                    <a:pt x="115" y="232"/>
                  </a:cubicBezTo>
                  <a:cubicBezTo>
                    <a:pt x="126" y="232"/>
                    <a:pt x="137" y="230"/>
                    <a:pt x="146" y="222"/>
                  </a:cubicBezTo>
                  <a:cubicBezTo>
                    <a:pt x="158" y="217"/>
                    <a:pt x="166" y="208"/>
                    <a:pt x="173" y="198"/>
                  </a:cubicBezTo>
                  <a:cubicBezTo>
                    <a:pt x="183" y="186"/>
                    <a:pt x="187" y="175"/>
                    <a:pt x="191" y="162"/>
                  </a:cubicBezTo>
                  <a:cubicBezTo>
                    <a:pt x="196" y="148"/>
                    <a:pt x="198" y="132"/>
                    <a:pt x="198" y="117"/>
                  </a:cubicBezTo>
                  <a:cubicBezTo>
                    <a:pt x="193" y="105"/>
                    <a:pt x="192" y="95"/>
                    <a:pt x="192" y="85"/>
                  </a:cubicBezTo>
                  <a:cubicBezTo>
                    <a:pt x="189" y="66"/>
                    <a:pt x="183" y="49"/>
                    <a:pt x="170" y="34"/>
                  </a:cubicBezTo>
                  <a:lnTo>
                    <a:pt x="153" y="15"/>
                  </a:lnTo>
                  <a:cubicBezTo>
                    <a:pt x="142" y="5"/>
                    <a:pt x="127" y="1"/>
                    <a:pt x="11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1642693" y="2481348"/>
              <a:ext cx="24793" cy="21233"/>
            </a:xfrm>
            <a:custGeom>
              <a:rect b="b" l="l" r="r" t="t"/>
              <a:pathLst>
                <a:path extrusionOk="0" h="507" w="592">
                  <a:moveTo>
                    <a:pt x="372" y="1"/>
                  </a:moveTo>
                  <a:cubicBezTo>
                    <a:pt x="343" y="1"/>
                    <a:pt x="315" y="6"/>
                    <a:pt x="286" y="15"/>
                  </a:cubicBezTo>
                  <a:cubicBezTo>
                    <a:pt x="246" y="24"/>
                    <a:pt x="209" y="38"/>
                    <a:pt x="175" y="63"/>
                  </a:cubicBezTo>
                  <a:cubicBezTo>
                    <a:pt x="140" y="83"/>
                    <a:pt x="109" y="110"/>
                    <a:pt x="83" y="144"/>
                  </a:cubicBezTo>
                  <a:cubicBezTo>
                    <a:pt x="56" y="171"/>
                    <a:pt x="35" y="201"/>
                    <a:pt x="22" y="238"/>
                  </a:cubicBezTo>
                  <a:lnTo>
                    <a:pt x="6" y="301"/>
                  </a:lnTo>
                  <a:cubicBezTo>
                    <a:pt x="0" y="343"/>
                    <a:pt x="7" y="384"/>
                    <a:pt x="31" y="421"/>
                  </a:cubicBezTo>
                  <a:cubicBezTo>
                    <a:pt x="45" y="436"/>
                    <a:pt x="58" y="451"/>
                    <a:pt x="73" y="464"/>
                  </a:cubicBezTo>
                  <a:cubicBezTo>
                    <a:pt x="109" y="490"/>
                    <a:pt x="149" y="503"/>
                    <a:pt x="195" y="505"/>
                  </a:cubicBezTo>
                  <a:cubicBezTo>
                    <a:pt x="204" y="506"/>
                    <a:pt x="212" y="506"/>
                    <a:pt x="220" y="506"/>
                  </a:cubicBezTo>
                  <a:cubicBezTo>
                    <a:pt x="249" y="506"/>
                    <a:pt x="278" y="501"/>
                    <a:pt x="305" y="491"/>
                  </a:cubicBezTo>
                  <a:cubicBezTo>
                    <a:pt x="346" y="483"/>
                    <a:pt x="384" y="468"/>
                    <a:pt x="419" y="444"/>
                  </a:cubicBezTo>
                  <a:cubicBezTo>
                    <a:pt x="454" y="423"/>
                    <a:pt x="486" y="396"/>
                    <a:pt x="510" y="362"/>
                  </a:cubicBezTo>
                  <a:cubicBezTo>
                    <a:pt x="537" y="335"/>
                    <a:pt x="557" y="306"/>
                    <a:pt x="571" y="269"/>
                  </a:cubicBezTo>
                  <a:lnTo>
                    <a:pt x="589" y="205"/>
                  </a:lnTo>
                  <a:cubicBezTo>
                    <a:pt x="591" y="163"/>
                    <a:pt x="583" y="124"/>
                    <a:pt x="561" y="86"/>
                  </a:cubicBezTo>
                  <a:cubicBezTo>
                    <a:pt x="548" y="71"/>
                    <a:pt x="534" y="56"/>
                    <a:pt x="519" y="43"/>
                  </a:cubicBezTo>
                  <a:cubicBezTo>
                    <a:pt x="483" y="17"/>
                    <a:pt x="442" y="3"/>
                    <a:pt x="397" y="2"/>
                  </a:cubicBezTo>
                  <a:cubicBezTo>
                    <a:pt x="389" y="1"/>
                    <a:pt x="381" y="1"/>
                    <a:pt x="37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572587" y="2524443"/>
              <a:ext cx="12606" cy="10763"/>
            </a:xfrm>
            <a:custGeom>
              <a:rect b="b" l="l" r="r" t="t"/>
              <a:pathLst>
                <a:path extrusionOk="0" h="257" w="301">
                  <a:moveTo>
                    <a:pt x="222" y="1"/>
                  </a:moveTo>
                  <a:cubicBezTo>
                    <a:pt x="214" y="1"/>
                    <a:pt x="206" y="3"/>
                    <a:pt x="198" y="4"/>
                  </a:cubicBezTo>
                  <a:cubicBezTo>
                    <a:pt x="190" y="9"/>
                    <a:pt x="183" y="10"/>
                    <a:pt x="175" y="13"/>
                  </a:cubicBezTo>
                  <a:cubicBezTo>
                    <a:pt x="168" y="18"/>
                    <a:pt x="159" y="22"/>
                    <a:pt x="152" y="26"/>
                  </a:cubicBezTo>
                  <a:cubicBezTo>
                    <a:pt x="148" y="30"/>
                    <a:pt x="144" y="36"/>
                    <a:pt x="141" y="38"/>
                  </a:cubicBezTo>
                  <a:cubicBezTo>
                    <a:pt x="137" y="38"/>
                    <a:pt x="134" y="40"/>
                    <a:pt x="129" y="40"/>
                  </a:cubicBezTo>
                  <a:cubicBezTo>
                    <a:pt x="110" y="45"/>
                    <a:pt x="94" y="52"/>
                    <a:pt x="76" y="64"/>
                  </a:cubicBezTo>
                  <a:cubicBezTo>
                    <a:pt x="60" y="72"/>
                    <a:pt x="46" y="84"/>
                    <a:pt x="34" y="98"/>
                  </a:cubicBezTo>
                  <a:cubicBezTo>
                    <a:pt x="22" y="110"/>
                    <a:pt x="14" y="124"/>
                    <a:pt x="11" y="139"/>
                  </a:cubicBezTo>
                  <a:cubicBezTo>
                    <a:pt x="4" y="152"/>
                    <a:pt x="0" y="166"/>
                    <a:pt x="1" y="181"/>
                  </a:cubicBezTo>
                  <a:cubicBezTo>
                    <a:pt x="4" y="189"/>
                    <a:pt x="7" y="200"/>
                    <a:pt x="8" y="208"/>
                  </a:cubicBezTo>
                  <a:cubicBezTo>
                    <a:pt x="15" y="221"/>
                    <a:pt x="24" y="232"/>
                    <a:pt x="38" y="239"/>
                  </a:cubicBezTo>
                  <a:cubicBezTo>
                    <a:pt x="49" y="248"/>
                    <a:pt x="62" y="254"/>
                    <a:pt x="79" y="255"/>
                  </a:cubicBezTo>
                  <a:cubicBezTo>
                    <a:pt x="88" y="255"/>
                    <a:pt x="100" y="257"/>
                    <a:pt x="110" y="257"/>
                  </a:cubicBezTo>
                  <a:cubicBezTo>
                    <a:pt x="136" y="255"/>
                    <a:pt x="160" y="250"/>
                    <a:pt x="182" y="239"/>
                  </a:cubicBezTo>
                  <a:cubicBezTo>
                    <a:pt x="191" y="232"/>
                    <a:pt x="203" y="225"/>
                    <a:pt x="214" y="219"/>
                  </a:cubicBezTo>
                  <a:lnTo>
                    <a:pt x="222" y="209"/>
                  </a:lnTo>
                  <a:cubicBezTo>
                    <a:pt x="228" y="206"/>
                    <a:pt x="233" y="202"/>
                    <a:pt x="239" y="200"/>
                  </a:cubicBezTo>
                  <a:cubicBezTo>
                    <a:pt x="241" y="200"/>
                    <a:pt x="241" y="198"/>
                    <a:pt x="243" y="198"/>
                  </a:cubicBezTo>
                  <a:cubicBezTo>
                    <a:pt x="249" y="192"/>
                    <a:pt x="258" y="185"/>
                    <a:pt x="264" y="178"/>
                  </a:cubicBezTo>
                  <a:lnTo>
                    <a:pt x="266" y="175"/>
                  </a:lnTo>
                  <a:cubicBezTo>
                    <a:pt x="266" y="174"/>
                    <a:pt x="267" y="174"/>
                    <a:pt x="267" y="173"/>
                  </a:cubicBezTo>
                  <a:cubicBezTo>
                    <a:pt x="273" y="164"/>
                    <a:pt x="279" y="158"/>
                    <a:pt x="285" y="148"/>
                  </a:cubicBezTo>
                  <a:cubicBezTo>
                    <a:pt x="285" y="147"/>
                    <a:pt x="286" y="147"/>
                    <a:pt x="286" y="145"/>
                  </a:cubicBezTo>
                  <a:lnTo>
                    <a:pt x="297" y="120"/>
                  </a:lnTo>
                  <a:cubicBezTo>
                    <a:pt x="298" y="118"/>
                    <a:pt x="298" y="114"/>
                    <a:pt x="298" y="112"/>
                  </a:cubicBezTo>
                  <a:cubicBezTo>
                    <a:pt x="300" y="103"/>
                    <a:pt x="300" y="94"/>
                    <a:pt x="300" y="87"/>
                  </a:cubicBezTo>
                  <a:lnTo>
                    <a:pt x="300" y="83"/>
                  </a:lnTo>
                  <a:cubicBezTo>
                    <a:pt x="301" y="79"/>
                    <a:pt x="301" y="78"/>
                    <a:pt x="300" y="74"/>
                  </a:cubicBezTo>
                  <a:cubicBezTo>
                    <a:pt x="298" y="64"/>
                    <a:pt x="294" y="53"/>
                    <a:pt x="293" y="45"/>
                  </a:cubicBezTo>
                  <a:cubicBezTo>
                    <a:pt x="291" y="42"/>
                    <a:pt x="290" y="37"/>
                    <a:pt x="287" y="33"/>
                  </a:cubicBezTo>
                  <a:lnTo>
                    <a:pt x="278" y="18"/>
                  </a:lnTo>
                  <a:cubicBezTo>
                    <a:pt x="271" y="11"/>
                    <a:pt x="263" y="6"/>
                    <a:pt x="252" y="4"/>
                  </a:cubicBezTo>
                  <a:cubicBezTo>
                    <a:pt x="245" y="2"/>
                    <a:pt x="239" y="2"/>
                    <a:pt x="232" y="2"/>
                  </a:cubicBez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0"/>
          <p:cNvGrpSpPr/>
          <p:nvPr/>
        </p:nvGrpSpPr>
        <p:grpSpPr>
          <a:xfrm>
            <a:off x="390625" y="738560"/>
            <a:ext cx="648954" cy="445690"/>
            <a:chOff x="176534" y="2350223"/>
            <a:chExt cx="440028" cy="302203"/>
          </a:xfrm>
        </p:grpSpPr>
        <p:sp>
          <p:nvSpPr>
            <p:cNvPr id="906" name="Google Shape;906;p30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0"/>
          <p:cNvSpPr txBox="1"/>
          <p:nvPr>
            <p:ph type="ctrTitle"/>
          </p:nvPr>
        </p:nvSpPr>
        <p:spPr>
          <a:xfrm>
            <a:off x="2569200" y="535000"/>
            <a:ext cx="4005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9" name="Google Shape;919;p30"/>
          <p:cNvSpPr txBox="1"/>
          <p:nvPr>
            <p:ph idx="1" type="subTitle"/>
          </p:nvPr>
        </p:nvSpPr>
        <p:spPr>
          <a:xfrm>
            <a:off x="2569200" y="1391050"/>
            <a:ext cx="4005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30"/>
          <p:cNvSpPr txBox="1"/>
          <p:nvPr/>
        </p:nvSpPr>
        <p:spPr>
          <a:xfrm>
            <a:off x="2569201" y="3716900"/>
            <a:ext cx="40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highlight>
                <a:srgbClr val="DFDEFC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1"/>
          <p:cNvSpPr/>
          <p:nvPr/>
        </p:nvSpPr>
        <p:spPr>
          <a:xfrm>
            <a:off x="188400" y="116100"/>
            <a:ext cx="8767200" cy="4911300"/>
          </a:xfrm>
          <a:prstGeom prst="roundRect">
            <a:avLst>
              <a:gd fmla="val 3108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6761702" y="0"/>
            <a:ext cx="2382266" cy="534993"/>
          </a:xfrm>
          <a:custGeom>
            <a:rect b="b" l="l" r="r" t="t"/>
            <a:pathLst>
              <a:path extrusionOk="0" h="8863" w="39466">
                <a:moveTo>
                  <a:pt x="1" y="0"/>
                </a:moveTo>
                <a:cubicBezTo>
                  <a:pt x="429" y="476"/>
                  <a:pt x="864" y="945"/>
                  <a:pt x="1297" y="1420"/>
                </a:cubicBezTo>
                <a:cubicBezTo>
                  <a:pt x="2661" y="2911"/>
                  <a:pt x="4035" y="4414"/>
                  <a:pt x="5642" y="5656"/>
                </a:cubicBezTo>
                <a:cubicBezTo>
                  <a:pt x="7180" y="6846"/>
                  <a:pt x="8971" y="7707"/>
                  <a:pt x="10831" y="8271"/>
                </a:cubicBezTo>
                <a:cubicBezTo>
                  <a:pt x="12002" y="8626"/>
                  <a:pt x="13242" y="8862"/>
                  <a:pt x="14475" y="8862"/>
                </a:cubicBezTo>
                <a:cubicBezTo>
                  <a:pt x="15199" y="8862"/>
                  <a:pt x="15920" y="8781"/>
                  <a:pt x="16623" y="8595"/>
                </a:cubicBezTo>
                <a:cubicBezTo>
                  <a:pt x="18764" y="8028"/>
                  <a:pt x="20649" y="6784"/>
                  <a:pt x="22782" y="6194"/>
                </a:cubicBezTo>
                <a:cubicBezTo>
                  <a:pt x="23885" y="5889"/>
                  <a:pt x="25018" y="5730"/>
                  <a:pt x="26152" y="5584"/>
                </a:cubicBezTo>
                <a:cubicBezTo>
                  <a:pt x="27105" y="5459"/>
                  <a:pt x="28055" y="5326"/>
                  <a:pt x="29004" y="5173"/>
                </a:cubicBezTo>
                <a:cubicBezTo>
                  <a:pt x="30708" y="4901"/>
                  <a:pt x="32413" y="4571"/>
                  <a:pt x="34047" y="4005"/>
                </a:cubicBezTo>
                <a:cubicBezTo>
                  <a:pt x="35619" y="3460"/>
                  <a:pt x="37158" y="2671"/>
                  <a:pt x="38330" y="1467"/>
                </a:cubicBezTo>
                <a:cubicBezTo>
                  <a:pt x="38763" y="1024"/>
                  <a:pt x="39140" y="529"/>
                  <a:pt x="39465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1"/>
          <p:cNvSpPr/>
          <p:nvPr/>
        </p:nvSpPr>
        <p:spPr>
          <a:xfrm flipH="1">
            <a:off x="62" y="4294700"/>
            <a:ext cx="3316038" cy="848790"/>
          </a:xfrm>
          <a:custGeom>
            <a:rect b="b" l="l" r="r" t="t"/>
            <a:pathLst>
              <a:path extrusionOk="0" h="20522" w="80175">
                <a:moveTo>
                  <a:pt x="38809" y="0"/>
                </a:moveTo>
                <a:cubicBezTo>
                  <a:pt x="37905" y="0"/>
                  <a:pt x="36997" y="63"/>
                  <a:pt x="36084" y="199"/>
                </a:cubicBezTo>
                <a:cubicBezTo>
                  <a:pt x="32561" y="727"/>
                  <a:pt x="29171" y="2043"/>
                  <a:pt x="26129" y="3881"/>
                </a:cubicBezTo>
                <a:cubicBezTo>
                  <a:pt x="24677" y="4760"/>
                  <a:pt x="23263" y="5715"/>
                  <a:pt x="21718" y="6428"/>
                </a:cubicBezTo>
                <a:cubicBezTo>
                  <a:pt x="19993" y="7227"/>
                  <a:pt x="18105" y="7673"/>
                  <a:pt x="16275" y="8163"/>
                </a:cubicBezTo>
                <a:cubicBezTo>
                  <a:pt x="14427" y="8660"/>
                  <a:pt x="12570" y="9152"/>
                  <a:pt x="10789" y="9866"/>
                </a:cubicBezTo>
                <a:cubicBezTo>
                  <a:pt x="9303" y="10463"/>
                  <a:pt x="7943" y="11322"/>
                  <a:pt x="6710" y="12337"/>
                </a:cubicBezTo>
                <a:cubicBezTo>
                  <a:pt x="5442" y="13377"/>
                  <a:pt x="4305" y="14567"/>
                  <a:pt x="3233" y="15806"/>
                </a:cubicBezTo>
                <a:cubicBezTo>
                  <a:pt x="2106" y="17105"/>
                  <a:pt x="988" y="18458"/>
                  <a:pt x="234" y="20015"/>
                </a:cubicBezTo>
                <a:cubicBezTo>
                  <a:pt x="157" y="20171"/>
                  <a:pt x="75" y="20342"/>
                  <a:pt x="1" y="20521"/>
                </a:cubicBezTo>
                <a:lnTo>
                  <a:pt x="80175" y="20521"/>
                </a:lnTo>
                <a:lnTo>
                  <a:pt x="80175" y="15091"/>
                </a:lnTo>
                <a:cubicBezTo>
                  <a:pt x="80123" y="15089"/>
                  <a:pt x="80073" y="15089"/>
                  <a:pt x="80022" y="15085"/>
                </a:cubicBezTo>
                <a:cubicBezTo>
                  <a:pt x="77157" y="14940"/>
                  <a:pt x="74393" y="14033"/>
                  <a:pt x="71791" y="12876"/>
                </a:cubicBezTo>
                <a:cubicBezTo>
                  <a:pt x="66482" y="10514"/>
                  <a:pt x="61737" y="7023"/>
                  <a:pt x="56296" y="4943"/>
                </a:cubicBezTo>
                <a:cubicBezTo>
                  <a:pt x="50736" y="2814"/>
                  <a:pt x="44874" y="0"/>
                  <a:pt x="38809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31"/>
          <p:cNvGrpSpPr/>
          <p:nvPr/>
        </p:nvGrpSpPr>
        <p:grpSpPr>
          <a:xfrm>
            <a:off x="381737" y="306040"/>
            <a:ext cx="666731" cy="457899"/>
            <a:chOff x="176534" y="2350223"/>
            <a:chExt cx="440028" cy="302203"/>
          </a:xfrm>
        </p:grpSpPr>
        <p:sp>
          <p:nvSpPr>
            <p:cNvPr id="926" name="Google Shape;926;p31"/>
            <p:cNvSpPr/>
            <p:nvPr/>
          </p:nvSpPr>
          <p:spPr>
            <a:xfrm>
              <a:off x="302592" y="2407515"/>
              <a:ext cx="35766" cy="40875"/>
            </a:xfrm>
            <a:custGeom>
              <a:rect b="b" l="l" r="r" t="t"/>
              <a:pathLst>
                <a:path extrusionOk="0" h="976" w="854">
                  <a:moveTo>
                    <a:pt x="432" y="1"/>
                  </a:moveTo>
                  <a:cubicBezTo>
                    <a:pt x="422" y="1"/>
                    <a:pt x="412" y="2"/>
                    <a:pt x="402" y="4"/>
                  </a:cubicBezTo>
                  <a:cubicBezTo>
                    <a:pt x="381" y="4"/>
                    <a:pt x="361" y="9"/>
                    <a:pt x="343" y="17"/>
                  </a:cubicBezTo>
                  <a:cubicBezTo>
                    <a:pt x="311" y="28"/>
                    <a:pt x="280" y="43"/>
                    <a:pt x="253" y="65"/>
                  </a:cubicBezTo>
                  <a:cubicBezTo>
                    <a:pt x="215" y="97"/>
                    <a:pt x="182" y="134"/>
                    <a:pt x="156" y="177"/>
                  </a:cubicBezTo>
                  <a:cubicBezTo>
                    <a:pt x="148" y="191"/>
                    <a:pt x="141" y="205"/>
                    <a:pt x="136" y="219"/>
                  </a:cubicBezTo>
                  <a:cubicBezTo>
                    <a:pt x="113" y="247"/>
                    <a:pt x="90" y="275"/>
                    <a:pt x="74" y="308"/>
                  </a:cubicBezTo>
                  <a:lnTo>
                    <a:pt x="27" y="409"/>
                  </a:lnTo>
                  <a:cubicBezTo>
                    <a:pt x="27" y="411"/>
                    <a:pt x="26" y="412"/>
                    <a:pt x="26" y="415"/>
                  </a:cubicBezTo>
                  <a:cubicBezTo>
                    <a:pt x="0" y="485"/>
                    <a:pt x="2" y="507"/>
                    <a:pt x="6" y="571"/>
                  </a:cubicBezTo>
                  <a:cubicBezTo>
                    <a:pt x="7" y="629"/>
                    <a:pt x="8" y="646"/>
                    <a:pt x="37" y="709"/>
                  </a:cubicBezTo>
                  <a:cubicBezTo>
                    <a:pt x="40" y="713"/>
                    <a:pt x="41" y="714"/>
                    <a:pt x="41" y="717"/>
                  </a:cubicBezTo>
                  <a:cubicBezTo>
                    <a:pt x="45" y="724"/>
                    <a:pt x="48" y="731"/>
                    <a:pt x="49" y="737"/>
                  </a:cubicBezTo>
                  <a:cubicBezTo>
                    <a:pt x="59" y="767"/>
                    <a:pt x="56" y="760"/>
                    <a:pt x="88" y="801"/>
                  </a:cubicBezTo>
                  <a:cubicBezTo>
                    <a:pt x="117" y="838"/>
                    <a:pt x="107" y="828"/>
                    <a:pt x="122" y="839"/>
                  </a:cubicBezTo>
                  <a:cubicBezTo>
                    <a:pt x="130" y="846"/>
                    <a:pt x="137" y="853"/>
                    <a:pt x="144" y="859"/>
                  </a:cubicBezTo>
                  <a:cubicBezTo>
                    <a:pt x="162" y="877"/>
                    <a:pt x="178" y="893"/>
                    <a:pt x="193" y="912"/>
                  </a:cubicBezTo>
                  <a:cubicBezTo>
                    <a:pt x="196" y="914"/>
                    <a:pt x="196" y="916"/>
                    <a:pt x="197" y="916"/>
                  </a:cubicBezTo>
                  <a:cubicBezTo>
                    <a:pt x="231" y="946"/>
                    <a:pt x="267" y="964"/>
                    <a:pt x="312" y="966"/>
                  </a:cubicBezTo>
                  <a:cubicBezTo>
                    <a:pt x="328" y="972"/>
                    <a:pt x="344" y="975"/>
                    <a:pt x="360" y="975"/>
                  </a:cubicBezTo>
                  <a:cubicBezTo>
                    <a:pt x="373" y="975"/>
                    <a:pt x="386" y="973"/>
                    <a:pt x="400" y="970"/>
                  </a:cubicBezTo>
                  <a:cubicBezTo>
                    <a:pt x="449" y="968"/>
                    <a:pt x="495" y="954"/>
                    <a:pt x="539" y="931"/>
                  </a:cubicBezTo>
                  <a:cubicBezTo>
                    <a:pt x="570" y="912"/>
                    <a:pt x="601" y="892"/>
                    <a:pt x="631" y="873"/>
                  </a:cubicBezTo>
                  <a:cubicBezTo>
                    <a:pt x="658" y="846"/>
                    <a:pt x="686" y="821"/>
                    <a:pt x="713" y="794"/>
                  </a:cubicBezTo>
                  <a:cubicBezTo>
                    <a:pt x="753" y="751"/>
                    <a:pt x="781" y="703"/>
                    <a:pt x="802" y="652"/>
                  </a:cubicBezTo>
                  <a:cubicBezTo>
                    <a:pt x="826" y="606"/>
                    <a:pt x="841" y="557"/>
                    <a:pt x="844" y="504"/>
                  </a:cubicBezTo>
                  <a:cubicBezTo>
                    <a:pt x="853" y="442"/>
                    <a:pt x="853" y="374"/>
                    <a:pt x="845" y="306"/>
                  </a:cubicBezTo>
                  <a:cubicBezTo>
                    <a:pt x="839" y="263"/>
                    <a:pt x="825" y="214"/>
                    <a:pt x="806" y="182"/>
                  </a:cubicBezTo>
                  <a:cubicBezTo>
                    <a:pt x="765" y="110"/>
                    <a:pt x="716" y="85"/>
                    <a:pt x="644" y="49"/>
                  </a:cubicBezTo>
                  <a:cubicBezTo>
                    <a:pt x="621" y="36"/>
                    <a:pt x="602" y="35"/>
                    <a:pt x="574" y="28"/>
                  </a:cubicBezTo>
                  <a:cubicBezTo>
                    <a:pt x="553" y="22"/>
                    <a:pt x="530" y="19"/>
                    <a:pt x="510" y="19"/>
                  </a:cubicBezTo>
                  <a:cubicBezTo>
                    <a:pt x="507" y="19"/>
                    <a:pt x="504" y="19"/>
                    <a:pt x="501" y="19"/>
                  </a:cubicBezTo>
                  <a:lnTo>
                    <a:pt x="487" y="11"/>
                  </a:lnTo>
                  <a:cubicBezTo>
                    <a:pt x="469" y="4"/>
                    <a:pt x="451" y="1"/>
                    <a:pt x="432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43709" y="2398217"/>
              <a:ext cx="16584" cy="12690"/>
            </a:xfrm>
            <a:custGeom>
              <a:rect b="b" l="l" r="r" t="t"/>
              <a:pathLst>
                <a:path extrusionOk="0" h="303" w="396">
                  <a:moveTo>
                    <a:pt x="236" y="0"/>
                  </a:moveTo>
                  <a:cubicBezTo>
                    <a:pt x="207" y="0"/>
                    <a:pt x="179" y="5"/>
                    <a:pt x="151" y="14"/>
                  </a:cubicBezTo>
                  <a:cubicBezTo>
                    <a:pt x="140" y="17"/>
                    <a:pt x="131" y="23"/>
                    <a:pt x="120" y="28"/>
                  </a:cubicBezTo>
                  <a:cubicBezTo>
                    <a:pt x="116" y="29"/>
                    <a:pt x="108" y="31"/>
                    <a:pt x="104" y="31"/>
                  </a:cubicBezTo>
                  <a:cubicBezTo>
                    <a:pt x="89" y="36"/>
                    <a:pt x="72" y="43"/>
                    <a:pt x="62" y="54"/>
                  </a:cubicBezTo>
                  <a:cubicBezTo>
                    <a:pt x="52" y="58"/>
                    <a:pt x="44" y="65"/>
                    <a:pt x="39" y="74"/>
                  </a:cubicBezTo>
                  <a:cubicBezTo>
                    <a:pt x="29" y="84"/>
                    <a:pt x="22" y="94"/>
                    <a:pt x="17" y="108"/>
                  </a:cubicBezTo>
                  <a:cubicBezTo>
                    <a:pt x="11" y="128"/>
                    <a:pt x="7" y="146"/>
                    <a:pt x="3" y="166"/>
                  </a:cubicBezTo>
                  <a:cubicBezTo>
                    <a:pt x="3" y="170"/>
                    <a:pt x="2" y="172"/>
                    <a:pt x="2" y="176"/>
                  </a:cubicBezTo>
                  <a:cubicBezTo>
                    <a:pt x="1" y="203"/>
                    <a:pt x="9" y="227"/>
                    <a:pt x="28" y="249"/>
                  </a:cubicBezTo>
                  <a:cubicBezTo>
                    <a:pt x="45" y="272"/>
                    <a:pt x="70" y="286"/>
                    <a:pt x="97" y="294"/>
                  </a:cubicBezTo>
                  <a:cubicBezTo>
                    <a:pt x="114" y="299"/>
                    <a:pt x="131" y="302"/>
                    <a:pt x="148" y="302"/>
                  </a:cubicBezTo>
                  <a:cubicBezTo>
                    <a:pt x="155" y="302"/>
                    <a:pt x="161" y="302"/>
                    <a:pt x="167" y="300"/>
                  </a:cubicBezTo>
                  <a:cubicBezTo>
                    <a:pt x="194" y="300"/>
                    <a:pt x="220" y="298"/>
                    <a:pt x="246" y="287"/>
                  </a:cubicBezTo>
                  <a:cubicBezTo>
                    <a:pt x="280" y="275"/>
                    <a:pt x="308" y="258"/>
                    <a:pt x="335" y="235"/>
                  </a:cubicBezTo>
                  <a:cubicBezTo>
                    <a:pt x="354" y="221"/>
                    <a:pt x="368" y="204"/>
                    <a:pt x="376" y="181"/>
                  </a:cubicBezTo>
                  <a:cubicBezTo>
                    <a:pt x="388" y="165"/>
                    <a:pt x="394" y="145"/>
                    <a:pt x="395" y="124"/>
                  </a:cubicBezTo>
                  <a:cubicBezTo>
                    <a:pt x="395" y="99"/>
                    <a:pt x="387" y="75"/>
                    <a:pt x="369" y="54"/>
                  </a:cubicBezTo>
                  <a:cubicBezTo>
                    <a:pt x="350" y="31"/>
                    <a:pt x="327" y="17"/>
                    <a:pt x="300" y="9"/>
                  </a:cubicBezTo>
                  <a:cubicBezTo>
                    <a:pt x="285" y="6"/>
                    <a:pt x="269" y="4"/>
                    <a:pt x="254" y="1"/>
                  </a:cubicBezTo>
                  <a:cubicBezTo>
                    <a:pt x="248" y="0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257864" y="2365551"/>
              <a:ext cx="6366" cy="4356"/>
            </a:xfrm>
            <a:custGeom>
              <a:rect b="b" l="l" r="r" t="t"/>
              <a:pathLst>
                <a:path extrusionOk="0" h="104" w="152">
                  <a:moveTo>
                    <a:pt x="87" y="0"/>
                  </a:moveTo>
                  <a:cubicBezTo>
                    <a:pt x="37" y="0"/>
                    <a:pt x="0" y="103"/>
                    <a:pt x="65" y="103"/>
                  </a:cubicBezTo>
                  <a:cubicBezTo>
                    <a:pt x="117" y="103"/>
                    <a:pt x="152" y="0"/>
                    <a:pt x="8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272145" y="2350223"/>
              <a:ext cx="7371" cy="5319"/>
            </a:xfrm>
            <a:custGeom>
              <a:rect b="b" l="l" r="r" t="t"/>
              <a:pathLst>
                <a:path extrusionOk="0" h="127" w="176">
                  <a:moveTo>
                    <a:pt x="97" y="0"/>
                  </a:moveTo>
                  <a:cubicBezTo>
                    <a:pt x="36" y="0"/>
                    <a:pt x="1" y="126"/>
                    <a:pt x="78" y="126"/>
                  </a:cubicBezTo>
                  <a:cubicBezTo>
                    <a:pt x="142" y="126"/>
                    <a:pt x="176" y="0"/>
                    <a:pt x="97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176534" y="2372001"/>
              <a:ext cx="26803" cy="36771"/>
            </a:xfrm>
            <a:custGeom>
              <a:rect b="b" l="l" r="r" t="t"/>
              <a:pathLst>
                <a:path extrusionOk="0" h="878" w="640">
                  <a:moveTo>
                    <a:pt x="401" y="1"/>
                  </a:moveTo>
                  <a:cubicBezTo>
                    <a:pt x="383" y="1"/>
                    <a:pt x="364" y="3"/>
                    <a:pt x="345" y="9"/>
                  </a:cubicBezTo>
                  <a:lnTo>
                    <a:pt x="264" y="39"/>
                  </a:lnTo>
                  <a:cubicBezTo>
                    <a:pt x="238" y="58"/>
                    <a:pt x="211" y="74"/>
                    <a:pt x="185" y="93"/>
                  </a:cubicBezTo>
                  <a:cubicBezTo>
                    <a:pt x="162" y="119"/>
                    <a:pt x="138" y="142"/>
                    <a:pt x="116" y="167"/>
                  </a:cubicBezTo>
                  <a:cubicBezTo>
                    <a:pt x="81" y="209"/>
                    <a:pt x="55" y="258"/>
                    <a:pt x="39" y="311"/>
                  </a:cubicBezTo>
                  <a:cubicBezTo>
                    <a:pt x="16" y="359"/>
                    <a:pt x="5" y="410"/>
                    <a:pt x="1" y="462"/>
                  </a:cubicBezTo>
                  <a:lnTo>
                    <a:pt x="1" y="479"/>
                  </a:lnTo>
                  <a:cubicBezTo>
                    <a:pt x="1" y="512"/>
                    <a:pt x="1" y="547"/>
                    <a:pt x="6" y="579"/>
                  </a:cubicBezTo>
                  <a:cubicBezTo>
                    <a:pt x="8" y="589"/>
                    <a:pt x="10" y="600"/>
                    <a:pt x="13" y="609"/>
                  </a:cubicBezTo>
                  <a:cubicBezTo>
                    <a:pt x="14" y="620"/>
                    <a:pt x="14" y="630"/>
                    <a:pt x="16" y="640"/>
                  </a:cubicBezTo>
                  <a:cubicBezTo>
                    <a:pt x="21" y="665"/>
                    <a:pt x="29" y="692"/>
                    <a:pt x="38" y="716"/>
                  </a:cubicBezTo>
                  <a:cubicBezTo>
                    <a:pt x="40" y="722"/>
                    <a:pt x="42" y="729"/>
                    <a:pt x="44" y="733"/>
                  </a:cubicBezTo>
                  <a:cubicBezTo>
                    <a:pt x="63" y="772"/>
                    <a:pt x="89" y="810"/>
                    <a:pt x="119" y="841"/>
                  </a:cubicBezTo>
                  <a:cubicBezTo>
                    <a:pt x="144" y="866"/>
                    <a:pt x="175" y="878"/>
                    <a:pt x="207" y="878"/>
                  </a:cubicBezTo>
                  <a:cubicBezTo>
                    <a:pt x="232" y="878"/>
                    <a:pt x="257" y="871"/>
                    <a:pt x="280" y="859"/>
                  </a:cubicBezTo>
                  <a:cubicBezTo>
                    <a:pt x="311" y="841"/>
                    <a:pt x="338" y="819"/>
                    <a:pt x="359" y="791"/>
                  </a:cubicBezTo>
                  <a:cubicBezTo>
                    <a:pt x="374" y="772"/>
                    <a:pt x="383" y="750"/>
                    <a:pt x="394" y="729"/>
                  </a:cubicBezTo>
                  <a:cubicBezTo>
                    <a:pt x="401" y="723"/>
                    <a:pt x="409" y="719"/>
                    <a:pt x="416" y="712"/>
                  </a:cubicBezTo>
                  <a:cubicBezTo>
                    <a:pt x="444" y="697"/>
                    <a:pt x="470" y="676"/>
                    <a:pt x="490" y="649"/>
                  </a:cubicBezTo>
                  <a:cubicBezTo>
                    <a:pt x="517" y="624"/>
                    <a:pt x="538" y="597"/>
                    <a:pt x="555" y="566"/>
                  </a:cubicBezTo>
                  <a:cubicBezTo>
                    <a:pt x="587" y="521"/>
                    <a:pt x="610" y="471"/>
                    <a:pt x="623" y="418"/>
                  </a:cubicBezTo>
                  <a:cubicBezTo>
                    <a:pt x="627" y="384"/>
                    <a:pt x="634" y="350"/>
                    <a:pt x="639" y="318"/>
                  </a:cubicBezTo>
                  <a:cubicBezTo>
                    <a:pt x="639" y="288"/>
                    <a:pt x="638" y="257"/>
                    <a:pt x="637" y="226"/>
                  </a:cubicBezTo>
                  <a:cubicBezTo>
                    <a:pt x="631" y="181"/>
                    <a:pt x="616" y="142"/>
                    <a:pt x="589" y="106"/>
                  </a:cubicBezTo>
                  <a:cubicBezTo>
                    <a:pt x="577" y="81"/>
                    <a:pt x="561" y="60"/>
                    <a:pt x="535" y="49"/>
                  </a:cubicBezTo>
                  <a:cubicBezTo>
                    <a:pt x="516" y="29"/>
                    <a:pt x="493" y="17"/>
                    <a:pt x="466" y="13"/>
                  </a:cubicBezTo>
                  <a:cubicBezTo>
                    <a:pt x="444" y="5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215147" y="2498393"/>
              <a:ext cx="13318" cy="16626"/>
            </a:xfrm>
            <a:custGeom>
              <a:rect b="b" l="l" r="r" t="t"/>
              <a:pathLst>
                <a:path extrusionOk="0" h="397" w="318">
                  <a:moveTo>
                    <a:pt x="182" y="0"/>
                  </a:moveTo>
                  <a:cubicBezTo>
                    <a:pt x="174" y="0"/>
                    <a:pt x="165" y="1"/>
                    <a:pt x="157" y="3"/>
                  </a:cubicBezTo>
                  <a:cubicBezTo>
                    <a:pt x="136" y="8"/>
                    <a:pt x="117" y="18"/>
                    <a:pt x="104" y="31"/>
                  </a:cubicBezTo>
                  <a:cubicBezTo>
                    <a:pt x="90" y="42"/>
                    <a:pt x="81" y="56"/>
                    <a:pt x="71" y="71"/>
                  </a:cubicBezTo>
                  <a:lnTo>
                    <a:pt x="70" y="71"/>
                  </a:lnTo>
                  <a:cubicBezTo>
                    <a:pt x="62" y="77"/>
                    <a:pt x="55" y="84"/>
                    <a:pt x="47" y="90"/>
                  </a:cubicBezTo>
                  <a:cubicBezTo>
                    <a:pt x="40" y="98"/>
                    <a:pt x="33" y="106"/>
                    <a:pt x="26" y="117"/>
                  </a:cubicBezTo>
                  <a:cubicBezTo>
                    <a:pt x="21" y="126"/>
                    <a:pt x="16" y="138"/>
                    <a:pt x="10" y="149"/>
                  </a:cubicBezTo>
                  <a:cubicBezTo>
                    <a:pt x="3" y="167"/>
                    <a:pt x="1" y="186"/>
                    <a:pt x="2" y="205"/>
                  </a:cubicBezTo>
                  <a:cubicBezTo>
                    <a:pt x="1" y="217"/>
                    <a:pt x="2" y="228"/>
                    <a:pt x="3" y="241"/>
                  </a:cubicBezTo>
                  <a:cubicBezTo>
                    <a:pt x="3" y="254"/>
                    <a:pt x="8" y="265"/>
                    <a:pt x="13" y="274"/>
                  </a:cubicBezTo>
                  <a:cubicBezTo>
                    <a:pt x="16" y="285"/>
                    <a:pt x="21" y="294"/>
                    <a:pt x="28" y="301"/>
                  </a:cubicBezTo>
                  <a:cubicBezTo>
                    <a:pt x="35" y="312"/>
                    <a:pt x="43" y="319"/>
                    <a:pt x="54" y="326"/>
                  </a:cubicBezTo>
                  <a:cubicBezTo>
                    <a:pt x="60" y="336"/>
                    <a:pt x="66" y="350"/>
                    <a:pt x="75" y="361"/>
                  </a:cubicBezTo>
                  <a:cubicBezTo>
                    <a:pt x="85" y="369"/>
                    <a:pt x="96" y="377"/>
                    <a:pt x="108" y="384"/>
                  </a:cubicBezTo>
                  <a:cubicBezTo>
                    <a:pt x="124" y="393"/>
                    <a:pt x="141" y="397"/>
                    <a:pt x="159" y="397"/>
                  </a:cubicBezTo>
                  <a:cubicBezTo>
                    <a:pt x="167" y="397"/>
                    <a:pt x="175" y="396"/>
                    <a:pt x="184" y="395"/>
                  </a:cubicBezTo>
                  <a:lnTo>
                    <a:pt x="185" y="395"/>
                  </a:lnTo>
                  <a:cubicBezTo>
                    <a:pt x="197" y="389"/>
                    <a:pt x="210" y="384"/>
                    <a:pt x="223" y="380"/>
                  </a:cubicBezTo>
                  <a:cubicBezTo>
                    <a:pt x="241" y="368"/>
                    <a:pt x="258" y="353"/>
                    <a:pt x="271" y="334"/>
                  </a:cubicBezTo>
                  <a:cubicBezTo>
                    <a:pt x="280" y="321"/>
                    <a:pt x="288" y="308"/>
                    <a:pt x="294" y="293"/>
                  </a:cubicBezTo>
                  <a:cubicBezTo>
                    <a:pt x="306" y="269"/>
                    <a:pt x="314" y="244"/>
                    <a:pt x="315" y="218"/>
                  </a:cubicBezTo>
                  <a:cubicBezTo>
                    <a:pt x="315" y="199"/>
                    <a:pt x="318" y="183"/>
                    <a:pt x="318" y="164"/>
                  </a:cubicBezTo>
                  <a:cubicBezTo>
                    <a:pt x="314" y="149"/>
                    <a:pt x="313" y="132"/>
                    <a:pt x="308" y="117"/>
                  </a:cubicBezTo>
                  <a:cubicBezTo>
                    <a:pt x="304" y="95"/>
                    <a:pt x="294" y="75"/>
                    <a:pt x="279" y="56"/>
                  </a:cubicBezTo>
                  <a:cubicBezTo>
                    <a:pt x="269" y="37"/>
                    <a:pt x="253" y="23"/>
                    <a:pt x="235" y="14"/>
                  </a:cubicBezTo>
                  <a:lnTo>
                    <a:pt x="233" y="14"/>
                  </a:lnTo>
                  <a:cubicBezTo>
                    <a:pt x="217" y="4"/>
                    <a:pt x="200" y="0"/>
                    <a:pt x="18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96988" y="2463089"/>
              <a:ext cx="19642" cy="15035"/>
            </a:xfrm>
            <a:custGeom>
              <a:rect b="b" l="l" r="r" t="t"/>
              <a:pathLst>
                <a:path extrusionOk="0" h="359" w="469">
                  <a:moveTo>
                    <a:pt x="186" y="1"/>
                  </a:moveTo>
                  <a:cubicBezTo>
                    <a:pt x="119" y="1"/>
                    <a:pt x="52" y="42"/>
                    <a:pt x="21" y="100"/>
                  </a:cubicBezTo>
                  <a:cubicBezTo>
                    <a:pt x="10" y="114"/>
                    <a:pt x="5" y="131"/>
                    <a:pt x="3" y="148"/>
                  </a:cubicBezTo>
                  <a:cubicBezTo>
                    <a:pt x="1" y="163"/>
                    <a:pt x="2" y="179"/>
                    <a:pt x="10" y="193"/>
                  </a:cubicBezTo>
                  <a:cubicBezTo>
                    <a:pt x="14" y="207"/>
                    <a:pt x="22" y="220"/>
                    <a:pt x="36" y="228"/>
                  </a:cubicBezTo>
                  <a:cubicBezTo>
                    <a:pt x="55" y="240"/>
                    <a:pt x="73" y="248"/>
                    <a:pt x="96" y="248"/>
                  </a:cubicBezTo>
                  <a:cubicBezTo>
                    <a:pt x="105" y="248"/>
                    <a:pt x="116" y="249"/>
                    <a:pt x="127" y="251"/>
                  </a:cubicBezTo>
                  <a:cubicBezTo>
                    <a:pt x="147" y="256"/>
                    <a:pt x="170" y="263"/>
                    <a:pt x="188" y="274"/>
                  </a:cubicBezTo>
                  <a:cubicBezTo>
                    <a:pt x="219" y="290"/>
                    <a:pt x="246" y="310"/>
                    <a:pt x="269" y="336"/>
                  </a:cubicBezTo>
                  <a:lnTo>
                    <a:pt x="261" y="328"/>
                  </a:lnTo>
                  <a:lnTo>
                    <a:pt x="261" y="328"/>
                  </a:lnTo>
                  <a:cubicBezTo>
                    <a:pt x="268" y="338"/>
                    <a:pt x="275" y="344"/>
                    <a:pt x="285" y="348"/>
                  </a:cubicBezTo>
                  <a:cubicBezTo>
                    <a:pt x="295" y="355"/>
                    <a:pt x="307" y="358"/>
                    <a:pt x="319" y="358"/>
                  </a:cubicBezTo>
                  <a:cubicBezTo>
                    <a:pt x="321" y="358"/>
                    <a:pt x="323" y="358"/>
                    <a:pt x="325" y="358"/>
                  </a:cubicBezTo>
                  <a:cubicBezTo>
                    <a:pt x="351" y="358"/>
                    <a:pt x="379" y="350"/>
                    <a:pt x="402" y="336"/>
                  </a:cubicBezTo>
                  <a:cubicBezTo>
                    <a:pt x="425" y="321"/>
                    <a:pt x="449" y="298"/>
                    <a:pt x="458" y="271"/>
                  </a:cubicBezTo>
                  <a:cubicBezTo>
                    <a:pt x="459" y="263"/>
                    <a:pt x="463" y="256"/>
                    <a:pt x="464" y="248"/>
                  </a:cubicBezTo>
                  <a:cubicBezTo>
                    <a:pt x="468" y="233"/>
                    <a:pt x="464" y="220"/>
                    <a:pt x="456" y="206"/>
                  </a:cubicBezTo>
                  <a:cubicBezTo>
                    <a:pt x="414" y="111"/>
                    <a:pt x="329" y="37"/>
                    <a:pt x="228" y="7"/>
                  </a:cubicBezTo>
                  <a:cubicBezTo>
                    <a:pt x="215" y="3"/>
                    <a:pt x="200" y="1"/>
                    <a:pt x="18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444814" y="2516067"/>
              <a:ext cx="21317" cy="17380"/>
            </a:xfrm>
            <a:custGeom>
              <a:rect b="b" l="l" r="r" t="t"/>
              <a:pathLst>
                <a:path extrusionOk="0" h="415" w="509">
                  <a:moveTo>
                    <a:pt x="315" y="1"/>
                  </a:moveTo>
                  <a:cubicBezTo>
                    <a:pt x="312" y="1"/>
                    <a:pt x="309" y="1"/>
                    <a:pt x="305" y="1"/>
                  </a:cubicBezTo>
                  <a:cubicBezTo>
                    <a:pt x="271" y="1"/>
                    <a:pt x="237" y="9"/>
                    <a:pt x="208" y="23"/>
                  </a:cubicBezTo>
                  <a:cubicBezTo>
                    <a:pt x="174" y="34"/>
                    <a:pt x="141" y="49"/>
                    <a:pt x="113" y="70"/>
                  </a:cubicBezTo>
                  <a:cubicBezTo>
                    <a:pt x="86" y="89"/>
                    <a:pt x="62" y="114"/>
                    <a:pt x="45" y="141"/>
                  </a:cubicBezTo>
                  <a:cubicBezTo>
                    <a:pt x="26" y="162"/>
                    <a:pt x="12" y="190"/>
                    <a:pt x="6" y="218"/>
                  </a:cubicBezTo>
                  <a:lnTo>
                    <a:pt x="0" y="271"/>
                  </a:lnTo>
                  <a:cubicBezTo>
                    <a:pt x="4" y="306"/>
                    <a:pt x="18" y="337"/>
                    <a:pt x="45" y="362"/>
                  </a:cubicBezTo>
                  <a:cubicBezTo>
                    <a:pt x="60" y="373"/>
                    <a:pt x="73" y="382"/>
                    <a:pt x="88" y="393"/>
                  </a:cubicBezTo>
                  <a:cubicBezTo>
                    <a:pt x="123" y="408"/>
                    <a:pt x="157" y="415"/>
                    <a:pt x="193" y="415"/>
                  </a:cubicBezTo>
                  <a:cubicBezTo>
                    <a:pt x="197" y="415"/>
                    <a:pt x="200" y="415"/>
                    <a:pt x="203" y="415"/>
                  </a:cubicBezTo>
                  <a:cubicBezTo>
                    <a:pt x="237" y="415"/>
                    <a:pt x="271" y="406"/>
                    <a:pt x="302" y="393"/>
                  </a:cubicBezTo>
                  <a:cubicBezTo>
                    <a:pt x="336" y="382"/>
                    <a:pt x="367" y="367"/>
                    <a:pt x="397" y="345"/>
                  </a:cubicBezTo>
                  <a:cubicBezTo>
                    <a:pt x="424" y="326"/>
                    <a:pt x="446" y="303"/>
                    <a:pt x="465" y="276"/>
                  </a:cubicBezTo>
                  <a:cubicBezTo>
                    <a:pt x="483" y="253"/>
                    <a:pt x="496" y="226"/>
                    <a:pt x="503" y="198"/>
                  </a:cubicBezTo>
                  <a:lnTo>
                    <a:pt x="508" y="145"/>
                  </a:lnTo>
                  <a:cubicBezTo>
                    <a:pt x="506" y="110"/>
                    <a:pt x="489" y="80"/>
                    <a:pt x="465" y="54"/>
                  </a:cubicBezTo>
                  <a:cubicBezTo>
                    <a:pt x="449" y="43"/>
                    <a:pt x="435" y="34"/>
                    <a:pt x="420" y="23"/>
                  </a:cubicBezTo>
                  <a:cubicBezTo>
                    <a:pt x="387" y="8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494065" y="2567160"/>
              <a:ext cx="20228" cy="15454"/>
            </a:xfrm>
            <a:custGeom>
              <a:rect b="b" l="l" r="r" t="t"/>
              <a:pathLst>
                <a:path extrusionOk="0" h="369" w="483">
                  <a:moveTo>
                    <a:pt x="288" y="0"/>
                  </a:moveTo>
                  <a:cubicBezTo>
                    <a:pt x="275" y="0"/>
                    <a:pt x="262" y="1"/>
                    <a:pt x="249" y="3"/>
                  </a:cubicBezTo>
                  <a:cubicBezTo>
                    <a:pt x="229" y="8"/>
                    <a:pt x="207" y="13"/>
                    <a:pt x="187" y="19"/>
                  </a:cubicBezTo>
                  <a:cubicBezTo>
                    <a:pt x="146" y="32"/>
                    <a:pt x="111" y="53"/>
                    <a:pt x="78" y="80"/>
                  </a:cubicBezTo>
                  <a:cubicBezTo>
                    <a:pt x="64" y="93"/>
                    <a:pt x="52" y="107"/>
                    <a:pt x="39" y="122"/>
                  </a:cubicBezTo>
                  <a:cubicBezTo>
                    <a:pt x="29" y="135"/>
                    <a:pt x="21" y="150"/>
                    <a:pt x="14" y="168"/>
                  </a:cubicBezTo>
                  <a:cubicBezTo>
                    <a:pt x="2" y="198"/>
                    <a:pt x="1" y="230"/>
                    <a:pt x="10" y="260"/>
                  </a:cubicBezTo>
                  <a:cubicBezTo>
                    <a:pt x="14" y="276"/>
                    <a:pt x="22" y="291"/>
                    <a:pt x="35" y="303"/>
                  </a:cubicBezTo>
                  <a:cubicBezTo>
                    <a:pt x="51" y="324"/>
                    <a:pt x="70" y="337"/>
                    <a:pt x="96" y="345"/>
                  </a:cubicBezTo>
                  <a:cubicBezTo>
                    <a:pt x="119" y="359"/>
                    <a:pt x="146" y="366"/>
                    <a:pt x="174" y="367"/>
                  </a:cubicBezTo>
                  <a:cubicBezTo>
                    <a:pt x="183" y="368"/>
                    <a:pt x="192" y="369"/>
                    <a:pt x="200" y="369"/>
                  </a:cubicBezTo>
                  <a:cubicBezTo>
                    <a:pt x="223" y="369"/>
                    <a:pt x="246" y="365"/>
                    <a:pt x="268" y="359"/>
                  </a:cubicBezTo>
                  <a:cubicBezTo>
                    <a:pt x="300" y="354"/>
                    <a:pt x="330" y="341"/>
                    <a:pt x="360" y="325"/>
                  </a:cubicBezTo>
                  <a:cubicBezTo>
                    <a:pt x="395" y="306"/>
                    <a:pt x="424" y="279"/>
                    <a:pt x="448" y="249"/>
                  </a:cubicBezTo>
                  <a:lnTo>
                    <a:pt x="473" y="203"/>
                  </a:lnTo>
                  <a:cubicBezTo>
                    <a:pt x="482" y="171"/>
                    <a:pt x="482" y="138"/>
                    <a:pt x="473" y="107"/>
                  </a:cubicBezTo>
                  <a:cubicBezTo>
                    <a:pt x="466" y="83"/>
                    <a:pt x="452" y="62"/>
                    <a:pt x="432" y="49"/>
                  </a:cubicBezTo>
                  <a:cubicBezTo>
                    <a:pt x="414" y="30"/>
                    <a:pt x="394" y="19"/>
                    <a:pt x="367" y="12"/>
                  </a:cubicBezTo>
                  <a:cubicBezTo>
                    <a:pt x="341" y="4"/>
                    <a:pt x="315" y="0"/>
                    <a:pt x="28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546582" y="2565275"/>
              <a:ext cx="32750" cy="25128"/>
            </a:xfrm>
            <a:custGeom>
              <a:rect b="b" l="l" r="r" t="t"/>
              <a:pathLst>
                <a:path extrusionOk="0" h="600" w="782">
                  <a:moveTo>
                    <a:pt x="524" y="0"/>
                  </a:moveTo>
                  <a:cubicBezTo>
                    <a:pt x="338" y="0"/>
                    <a:pt x="143" y="88"/>
                    <a:pt x="64" y="268"/>
                  </a:cubicBezTo>
                  <a:cubicBezTo>
                    <a:pt x="1" y="414"/>
                    <a:pt x="78" y="599"/>
                    <a:pt x="258" y="599"/>
                  </a:cubicBezTo>
                  <a:cubicBezTo>
                    <a:pt x="443" y="599"/>
                    <a:pt x="639" y="511"/>
                    <a:pt x="716" y="331"/>
                  </a:cubicBezTo>
                  <a:cubicBezTo>
                    <a:pt x="782" y="186"/>
                    <a:pt x="703" y="0"/>
                    <a:pt x="524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94433" y="2551790"/>
              <a:ext cx="33965" cy="46194"/>
            </a:xfrm>
            <a:custGeom>
              <a:rect b="b" l="l" r="r" t="t"/>
              <a:pathLst>
                <a:path extrusionOk="0" h="1103" w="811">
                  <a:moveTo>
                    <a:pt x="451" y="0"/>
                  </a:moveTo>
                  <a:cubicBezTo>
                    <a:pt x="414" y="0"/>
                    <a:pt x="378" y="9"/>
                    <a:pt x="344" y="27"/>
                  </a:cubicBezTo>
                  <a:cubicBezTo>
                    <a:pt x="287" y="41"/>
                    <a:pt x="239" y="71"/>
                    <a:pt x="197" y="116"/>
                  </a:cubicBezTo>
                  <a:cubicBezTo>
                    <a:pt x="147" y="162"/>
                    <a:pt x="111" y="216"/>
                    <a:pt x="83" y="277"/>
                  </a:cubicBezTo>
                  <a:cubicBezTo>
                    <a:pt x="45" y="340"/>
                    <a:pt x="22" y="407"/>
                    <a:pt x="12" y="481"/>
                  </a:cubicBezTo>
                  <a:cubicBezTo>
                    <a:pt x="9" y="529"/>
                    <a:pt x="3" y="578"/>
                    <a:pt x="1" y="627"/>
                  </a:cubicBezTo>
                  <a:cubicBezTo>
                    <a:pt x="1" y="718"/>
                    <a:pt x="21" y="803"/>
                    <a:pt x="58" y="887"/>
                  </a:cubicBezTo>
                  <a:cubicBezTo>
                    <a:pt x="79" y="921"/>
                    <a:pt x="100" y="952"/>
                    <a:pt x="121" y="986"/>
                  </a:cubicBezTo>
                  <a:cubicBezTo>
                    <a:pt x="172" y="1045"/>
                    <a:pt x="233" y="1081"/>
                    <a:pt x="307" y="1097"/>
                  </a:cubicBezTo>
                  <a:cubicBezTo>
                    <a:pt x="324" y="1101"/>
                    <a:pt x="342" y="1103"/>
                    <a:pt x="358" y="1103"/>
                  </a:cubicBezTo>
                  <a:cubicBezTo>
                    <a:pt x="396" y="1103"/>
                    <a:pt x="432" y="1094"/>
                    <a:pt x="466" y="1079"/>
                  </a:cubicBezTo>
                  <a:cubicBezTo>
                    <a:pt x="524" y="1064"/>
                    <a:pt x="571" y="1032"/>
                    <a:pt x="613" y="988"/>
                  </a:cubicBezTo>
                  <a:cubicBezTo>
                    <a:pt x="662" y="943"/>
                    <a:pt x="700" y="889"/>
                    <a:pt x="727" y="828"/>
                  </a:cubicBezTo>
                  <a:cubicBezTo>
                    <a:pt x="764" y="765"/>
                    <a:pt x="788" y="698"/>
                    <a:pt x="798" y="624"/>
                  </a:cubicBezTo>
                  <a:cubicBezTo>
                    <a:pt x="802" y="576"/>
                    <a:pt x="807" y="525"/>
                    <a:pt x="810" y="477"/>
                  </a:cubicBezTo>
                  <a:cubicBezTo>
                    <a:pt x="810" y="383"/>
                    <a:pt x="790" y="299"/>
                    <a:pt x="753" y="216"/>
                  </a:cubicBezTo>
                  <a:cubicBezTo>
                    <a:pt x="730" y="182"/>
                    <a:pt x="710" y="150"/>
                    <a:pt x="688" y="116"/>
                  </a:cubicBezTo>
                  <a:cubicBezTo>
                    <a:pt x="639" y="58"/>
                    <a:pt x="578" y="21"/>
                    <a:pt x="504" y="6"/>
                  </a:cubicBezTo>
                  <a:cubicBezTo>
                    <a:pt x="486" y="2"/>
                    <a:pt x="468" y="0"/>
                    <a:pt x="45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80378" y="2621645"/>
              <a:ext cx="36184" cy="30782"/>
            </a:xfrm>
            <a:custGeom>
              <a:rect b="b" l="l" r="r" t="t"/>
              <a:pathLst>
                <a:path extrusionOk="0" h="735" w="864">
                  <a:moveTo>
                    <a:pt x="471" y="0"/>
                  </a:moveTo>
                  <a:cubicBezTo>
                    <a:pt x="126" y="0"/>
                    <a:pt x="0" y="735"/>
                    <a:pt x="391" y="735"/>
                  </a:cubicBezTo>
                  <a:cubicBezTo>
                    <a:pt x="736" y="734"/>
                    <a:pt x="864" y="0"/>
                    <a:pt x="47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3968649" y="4488169"/>
            <a:ext cx="498532" cy="240674"/>
            <a:chOff x="4271720" y="4639781"/>
            <a:chExt cx="283064" cy="136653"/>
          </a:xfrm>
        </p:grpSpPr>
        <p:sp>
          <p:nvSpPr>
            <p:cNvPr id="939" name="Google Shape;939;p31"/>
            <p:cNvSpPr/>
            <p:nvPr/>
          </p:nvSpPr>
          <p:spPr>
            <a:xfrm>
              <a:off x="4417963" y="4647361"/>
              <a:ext cx="44309" cy="60475"/>
            </a:xfrm>
            <a:custGeom>
              <a:rect b="b" l="l" r="r" t="t"/>
              <a:pathLst>
                <a:path extrusionOk="0" h="1444" w="1058">
                  <a:moveTo>
                    <a:pt x="637" y="1"/>
                  </a:moveTo>
                  <a:cubicBezTo>
                    <a:pt x="587" y="1"/>
                    <a:pt x="537" y="12"/>
                    <a:pt x="490" y="32"/>
                  </a:cubicBezTo>
                  <a:cubicBezTo>
                    <a:pt x="486" y="33"/>
                    <a:pt x="482" y="35"/>
                    <a:pt x="476" y="37"/>
                  </a:cubicBezTo>
                  <a:cubicBezTo>
                    <a:pt x="461" y="41"/>
                    <a:pt x="447" y="45"/>
                    <a:pt x="429" y="45"/>
                  </a:cubicBezTo>
                  <a:lnTo>
                    <a:pt x="318" y="87"/>
                  </a:lnTo>
                  <a:cubicBezTo>
                    <a:pt x="284" y="113"/>
                    <a:pt x="250" y="140"/>
                    <a:pt x="216" y="166"/>
                  </a:cubicBezTo>
                  <a:cubicBezTo>
                    <a:pt x="211" y="170"/>
                    <a:pt x="132" y="269"/>
                    <a:pt x="129" y="276"/>
                  </a:cubicBezTo>
                  <a:lnTo>
                    <a:pt x="63" y="407"/>
                  </a:lnTo>
                  <a:lnTo>
                    <a:pt x="22" y="561"/>
                  </a:lnTo>
                  <a:cubicBezTo>
                    <a:pt x="1" y="669"/>
                    <a:pt x="9" y="703"/>
                    <a:pt x="21" y="794"/>
                  </a:cubicBezTo>
                  <a:cubicBezTo>
                    <a:pt x="22" y="843"/>
                    <a:pt x="33" y="889"/>
                    <a:pt x="53" y="933"/>
                  </a:cubicBezTo>
                  <a:cubicBezTo>
                    <a:pt x="63" y="977"/>
                    <a:pt x="82" y="1016"/>
                    <a:pt x="112" y="1051"/>
                  </a:cubicBezTo>
                  <a:cubicBezTo>
                    <a:pt x="123" y="1069"/>
                    <a:pt x="135" y="1092"/>
                    <a:pt x="151" y="1110"/>
                  </a:cubicBezTo>
                  <a:cubicBezTo>
                    <a:pt x="155" y="1112"/>
                    <a:pt x="158" y="1114"/>
                    <a:pt x="162" y="1118"/>
                  </a:cubicBezTo>
                  <a:cubicBezTo>
                    <a:pt x="171" y="1148"/>
                    <a:pt x="184" y="1180"/>
                    <a:pt x="196" y="1209"/>
                  </a:cubicBezTo>
                  <a:cubicBezTo>
                    <a:pt x="232" y="1290"/>
                    <a:pt x="291" y="1354"/>
                    <a:pt x="365" y="1401"/>
                  </a:cubicBezTo>
                  <a:cubicBezTo>
                    <a:pt x="409" y="1430"/>
                    <a:pt x="456" y="1444"/>
                    <a:pt x="506" y="1444"/>
                  </a:cubicBezTo>
                  <a:cubicBezTo>
                    <a:pt x="518" y="1444"/>
                    <a:pt x="529" y="1443"/>
                    <a:pt x="541" y="1442"/>
                  </a:cubicBezTo>
                  <a:cubicBezTo>
                    <a:pt x="548" y="1442"/>
                    <a:pt x="555" y="1442"/>
                    <a:pt x="561" y="1442"/>
                  </a:cubicBezTo>
                  <a:cubicBezTo>
                    <a:pt x="616" y="1442"/>
                    <a:pt x="669" y="1427"/>
                    <a:pt x="719" y="1396"/>
                  </a:cubicBezTo>
                  <a:cubicBezTo>
                    <a:pt x="800" y="1347"/>
                    <a:pt x="867" y="1282"/>
                    <a:pt x="916" y="1200"/>
                  </a:cubicBezTo>
                  <a:cubicBezTo>
                    <a:pt x="978" y="1092"/>
                    <a:pt x="1031" y="975"/>
                    <a:pt x="1043" y="848"/>
                  </a:cubicBezTo>
                  <a:cubicBezTo>
                    <a:pt x="1050" y="777"/>
                    <a:pt x="1058" y="706"/>
                    <a:pt x="1057" y="635"/>
                  </a:cubicBezTo>
                  <a:cubicBezTo>
                    <a:pt x="1058" y="603"/>
                    <a:pt x="1051" y="569"/>
                    <a:pt x="1048" y="535"/>
                  </a:cubicBezTo>
                  <a:cubicBezTo>
                    <a:pt x="1046" y="432"/>
                    <a:pt x="1023" y="333"/>
                    <a:pt x="978" y="241"/>
                  </a:cubicBezTo>
                  <a:cubicBezTo>
                    <a:pt x="951" y="176"/>
                    <a:pt x="910" y="125"/>
                    <a:pt x="855" y="87"/>
                  </a:cubicBezTo>
                  <a:cubicBezTo>
                    <a:pt x="810" y="41"/>
                    <a:pt x="757" y="14"/>
                    <a:pt x="691" y="5"/>
                  </a:cubicBezTo>
                  <a:cubicBezTo>
                    <a:pt x="673" y="2"/>
                    <a:pt x="655" y="1"/>
                    <a:pt x="63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4381611" y="4655444"/>
              <a:ext cx="15035" cy="18595"/>
            </a:xfrm>
            <a:custGeom>
              <a:rect b="b" l="l" r="r" t="t"/>
              <a:pathLst>
                <a:path extrusionOk="0" h="444" w="359">
                  <a:moveTo>
                    <a:pt x="218" y="0"/>
                  </a:moveTo>
                  <a:cubicBezTo>
                    <a:pt x="212" y="0"/>
                    <a:pt x="205" y="1"/>
                    <a:pt x="199" y="2"/>
                  </a:cubicBezTo>
                  <a:cubicBezTo>
                    <a:pt x="169" y="6"/>
                    <a:pt x="143" y="22"/>
                    <a:pt x="122" y="42"/>
                  </a:cubicBezTo>
                  <a:cubicBezTo>
                    <a:pt x="96" y="65"/>
                    <a:pt x="75" y="95"/>
                    <a:pt x="63" y="126"/>
                  </a:cubicBezTo>
                  <a:cubicBezTo>
                    <a:pt x="52" y="157"/>
                    <a:pt x="39" y="187"/>
                    <a:pt x="27" y="218"/>
                  </a:cubicBezTo>
                  <a:cubicBezTo>
                    <a:pt x="6" y="269"/>
                    <a:pt x="1" y="330"/>
                    <a:pt x="25" y="378"/>
                  </a:cubicBezTo>
                  <a:cubicBezTo>
                    <a:pt x="33" y="401"/>
                    <a:pt x="48" y="418"/>
                    <a:pt x="67" y="430"/>
                  </a:cubicBezTo>
                  <a:cubicBezTo>
                    <a:pt x="82" y="439"/>
                    <a:pt x="97" y="443"/>
                    <a:pt x="114" y="443"/>
                  </a:cubicBezTo>
                  <a:cubicBezTo>
                    <a:pt x="118" y="443"/>
                    <a:pt x="123" y="443"/>
                    <a:pt x="128" y="442"/>
                  </a:cubicBezTo>
                  <a:cubicBezTo>
                    <a:pt x="151" y="435"/>
                    <a:pt x="176" y="430"/>
                    <a:pt x="199" y="423"/>
                  </a:cubicBezTo>
                  <a:cubicBezTo>
                    <a:pt x="230" y="418"/>
                    <a:pt x="256" y="403"/>
                    <a:pt x="277" y="382"/>
                  </a:cubicBezTo>
                  <a:cubicBezTo>
                    <a:pt x="303" y="359"/>
                    <a:pt x="324" y="330"/>
                    <a:pt x="334" y="298"/>
                  </a:cubicBezTo>
                  <a:cubicBezTo>
                    <a:pt x="351" y="262"/>
                    <a:pt x="357" y="225"/>
                    <a:pt x="359" y="186"/>
                  </a:cubicBezTo>
                  <a:cubicBezTo>
                    <a:pt x="357" y="152"/>
                    <a:pt x="351" y="118"/>
                    <a:pt x="337" y="86"/>
                  </a:cubicBezTo>
                  <a:cubicBezTo>
                    <a:pt x="325" y="57"/>
                    <a:pt x="306" y="35"/>
                    <a:pt x="280" y="18"/>
                  </a:cubicBezTo>
                  <a:cubicBezTo>
                    <a:pt x="261" y="6"/>
                    <a:pt x="240" y="0"/>
                    <a:pt x="21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4384334" y="4724587"/>
              <a:ext cx="22950" cy="21778"/>
            </a:xfrm>
            <a:custGeom>
              <a:rect b="b" l="l" r="r" t="t"/>
              <a:pathLst>
                <a:path extrusionOk="0" h="520" w="548">
                  <a:moveTo>
                    <a:pt x="301" y="0"/>
                  </a:moveTo>
                  <a:cubicBezTo>
                    <a:pt x="48" y="0"/>
                    <a:pt x="1" y="520"/>
                    <a:pt x="248" y="520"/>
                  </a:cubicBezTo>
                  <a:cubicBezTo>
                    <a:pt x="500" y="520"/>
                    <a:pt x="547" y="0"/>
                    <a:pt x="301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4428475" y="4747788"/>
              <a:ext cx="28646" cy="28646"/>
            </a:xfrm>
            <a:custGeom>
              <a:rect b="b" l="l" r="r" t="t"/>
              <a:pathLst>
                <a:path extrusionOk="0" h="684" w="684">
                  <a:moveTo>
                    <a:pt x="459" y="1"/>
                  </a:moveTo>
                  <a:cubicBezTo>
                    <a:pt x="403" y="1"/>
                    <a:pt x="350" y="14"/>
                    <a:pt x="300" y="39"/>
                  </a:cubicBezTo>
                  <a:cubicBezTo>
                    <a:pt x="296" y="41"/>
                    <a:pt x="290" y="43"/>
                    <a:pt x="284" y="47"/>
                  </a:cubicBezTo>
                  <a:cubicBezTo>
                    <a:pt x="277" y="48"/>
                    <a:pt x="271" y="52"/>
                    <a:pt x="265" y="54"/>
                  </a:cubicBezTo>
                  <a:cubicBezTo>
                    <a:pt x="239" y="69"/>
                    <a:pt x="214" y="86"/>
                    <a:pt x="186" y="101"/>
                  </a:cubicBezTo>
                  <a:lnTo>
                    <a:pt x="116" y="166"/>
                  </a:lnTo>
                  <a:cubicBezTo>
                    <a:pt x="82" y="203"/>
                    <a:pt x="56" y="241"/>
                    <a:pt x="40" y="287"/>
                  </a:cubicBezTo>
                  <a:cubicBezTo>
                    <a:pt x="25" y="313"/>
                    <a:pt x="15" y="340"/>
                    <a:pt x="12" y="369"/>
                  </a:cubicBezTo>
                  <a:cubicBezTo>
                    <a:pt x="3" y="395"/>
                    <a:pt x="0" y="422"/>
                    <a:pt x="3" y="449"/>
                  </a:cubicBezTo>
                  <a:cubicBezTo>
                    <a:pt x="0" y="475"/>
                    <a:pt x="6" y="501"/>
                    <a:pt x="15" y="523"/>
                  </a:cubicBezTo>
                  <a:cubicBezTo>
                    <a:pt x="22" y="558"/>
                    <a:pt x="41" y="589"/>
                    <a:pt x="69" y="612"/>
                  </a:cubicBezTo>
                  <a:lnTo>
                    <a:pt x="80" y="623"/>
                  </a:lnTo>
                  <a:cubicBezTo>
                    <a:pt x="91" y="631"/>
                    <a:pt x="107" y="639"/>
                    <a:pt x="117" y="645"/>
                  </a:cubicBezTo>
                  <a:cubicBezTo>
                    <a:pt x="129" y="651"/>
                    <a:pt x="143" y="661"/>
                    <a:pt x="156" y="668"/>
                  </a:cubicBezTo>
                  <a:cubicBezTo>
                    <a:pt x="185" y="678"/>
                    <a:pt x="215" y="683"/>
                    <a:pt x="245" y="683"/>
                  </a:cubicBezTo>
                  <a:cubicBezTo>
                    <a:pt x="268" y="683"/>
                    <a:pt x="290" y="680"/>
                    <a:pt x="313" y="675"/>
                  </a:cubicBezTo>
                  <a:cubicBezTo>
                    <a:pt x="374" y="660"/>
                    <a:pt x="430" y="632"/>
                    <a:pt x="480" y="596"/>
                  </a:cubicBezTo>
                  <a:cubicBezTo>
                    <a:pt x="536" y="553"/>
                    <a:pt x="579" y="502"/>
                    <a:pt x="616" y="441"/>
                  </a:cubicBezTo>
                  <a:cubicBezTo>
                    <a:pt x="641" y="401"/>
                    <a:pt x="658" y="356"/>
                    <a:pt x="665" y="311"/>
                  </a:cubicBezTo>
                  <a:cubicBezTo>
                    <a:pt x="679" y="271"/>
                    <a:pt x="684" y="229"/>
                    <a:pt x="675" y="185"/>
                  </a:cubicBezTo>
                  <a:cubicBezTo>
                    <a:pt x="666" y="132"/>
                    <a:pt x="643" y="89"/>
                    <a:pt x="605" y="54"/>
                  </a:cubicBezTo>
                  <a:cubicBezTo>
                    <a:pt x="564" y="20"/>
                    <a:pt x="519" y="1"/>
                    <a:pt x="467" y="1"/>
                  </a:cubicBezTo>
                  <a:cubicBezTo>
                    <a:pt x="464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4326205" y="4713908"/>
              <a:ext cx="14072" cy="17255"/>
            </a:xfrm>
            <a:custGeom>
              <a:rect b="b" l="l" r="r" t="t"/>
              <a:pathLst>
                <a:path extrusionOk="0" h="412" w="336">
                  <a:moveTo>
                    <a:pt x="210" y="0"/>
                  </a:moveTo>
                  <a:cubicBezTo>
                    <a:pt x="196" y="2"/>
                    <a:pt x="180" y="5"/>
                    <a:pt x="166" y="7"/>
                  </a:cubicBezTo>
                  <a:cubicBezTo>
                    <a:pt x="143" y="14"/>
                    <a:pt x="123" y="25"/>
                    <a:pt x="105" y="43"/>
                  </a:cubicBezTo>
                  <a:cubicBezTo>
                    <a:pt x="84" y="57"/>
                    <a:pt x="67" y="76"/>
                    <a:pt x="52" y="99"/>
                  </a:cubicBezTo>
                  <a:cubicBezTo>
                    <a:pt x="33" y="132"/>
                    <a:pt x="18" y="166"/>
                    <a:pt x="13" y="204"/>
                  </a:cubicBezTo>
                  <a:cubicBezTo>
                    <a:pt x="9" y="212"/>
                    <a:pt x="4" y="220"/>
                    <a:pt x="4" y="228"/>
                  </a:cubicBezTo>
                  <a:cubicBezTo>
                    <a:pt x="2" y="240"/>
                    <a:pt x="2" y="253"/>
                    <a:pt x="1" y="262"/>
                  </a:cubicBezTo>
                  <a:cubicBezTo>
                    <a:pt x="1" y="282"/>
                    <a:pt x="6" y="303"/>
                    <a:pt x="16" y="322"/>
                  </a:cubicBezTo>
                  <a:cubicBezTo>
                    <a:pt x="17" y="327"/>
                    <a:pt x="21" y="333"/>
                    <a:pt x="24" y="335"/>
                  </a:cubicBezTo>
                  <a:cubicBezTo>
                    <a:pt x="28" y="339"/>
                    <a:pt x="29" y="343"/>
                    <a:pt x="31" y="348"/>
                  </a:cubicBezTo>
                  <a:cubicBezTo>
                    <a:pt x="44" y="373"/>
                    <a:pt x="65" y="391"/>
                    <a:pt x="92" y="403"/>
                  </a:cubicBezTo>
                  <a:cubicBezTo>
                    <a:pt x="105" y="407"/>
                    <a:pt x="119" y="409"/>
                    <a:pt x="132" y="411"/>
                  </a:cubicBezTo>
                  <a:cubicBezTo>
                    <a:pt x="154" y="411"/>
                    <a:pt x="177" y="407"/>
                    <a:pt x="195" y="395"/>
                  </a:cubicBezTo>
                  <a:cubicBezTo>
                    <a:pt x="218" y="387"/>
                    <a:pt x="238" y="373"/>
                    <a:pt x="254" y="354"/>
                  </a:cubicBezTo>
                  <a:cubicBezTo>
                    <a:pt x="275" y="334"/>
                    <a:pt x="290" y="312"/>
                    <a:pt x="300" y="287"/>
                  </a:cubicBezTo>
                  <a:cubicBezTo>
                    <a:pt x="315" y="261"/>
                    <a:pt x="324" y="235"/>
                    <a:pt x="329" y="205"/>
                  </a:cubicBezTo>
                  <a:cubicBezTo>
                    <a:pt x="334" y="179"/>
                    <a:pt x="336" y="152"/>
                    <a:pt x="330" y="127"/>
                  </a:cubicBezTo>
                  <a:cubicBezTo>
                    <a:pt x="332" y="109"/>
                    <a:pt x="325" y="86"/>
                    <a:pt x="313" y="64"/>
                  </a:cubicBezTo>
                  <a:cubicBezTo>
                    <a:pt x="305" y="52"/>
                    <a:pt x="295" y="43"/>
                    <a:pt x="286" y="30"/>
                  </a:cubicBezTo>
                  <a:cubicBezTo>
                    <a:pt x="264" y="10"/>
                    <a:pt x="238" y="2"/>
                    <a:pt x="21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271720" y="4723037"/>
              <a:ext cx="11349" cy="7161"/>
            </a:xfrm>
            <a:custGeom>
              <a:rect b="b" l="l" r="r" t="t"/>
              <a:pathLst>
                <a:path extrusionOk="0" h="171" w="271">
                  <a:moveTo>
                    <a:pt x="163" y="1"/>
                  </a:moveTo>
                  <a:cubicBezTo>
                    <a:pt x="78" y="1"/>
                    <a:pt x="0" y="170"/>
                    <a:pt x="108" y="170"/>
                  </a:cubicBezTo>
                  <a:cubicBezTo>
                    <a:pt x="193" y="169"/>
                    <a:pt x="270" y="1"/>
                    <a:pt x="163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300240" y="4639781"/>
              <a:ext cx="31242" cy="31536"/>
            </a:xfrm>
            <a:custGeom>
              <a:rect b="b" l="l" r="r" t="t"/>
              <a:pathLst>
                <a:path extrusionOk="0" h="753" w="746">
                  <a:moveTo>
                    <a:pt x="362" y="0"/>
                  </a:moveTo>
                  <a:cubicBezTo>
                    <a:pt x="0" y="0"/>
                    <a:pt x="20" y="752"/>
                    <a:pt x="385" y="752"/>
                  </a:cubicBezTo>
                  <a:cubicBezTo>
                    <a:pt x="385" y="752"/>
                    <a:pt x="386" y="752"/>
                    <a:pt x="386" y="752"/>
                  </a:cubicBezTo>
                  <a:cubicBezTo>
                    <a:pt x="746" y="752"/>
                    <a:pt x="725" y="0"/>
                    <a:pt x="362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4507041" y="4662647"/>
              <a:ext cx="47743" cy="49377"/>
            </a:xfrm>
            <a:custGeom>
              <a:rect b="b" l="l" r="r" t="t"/>
              <a:pathLst>
                <a:path extrusionOk="0" h="1179" w="1140">
                  <a:moveTo>
                    <a:pt x="689" y="0"/>
                  </a:moveTo>
                  <a:cubicBezTo>
                    <a:pt x="685" y="0"/>
                    <a:pt x="681" y="0"/>
                    <a:pt x="677" y="0"/>
                  </a:cubicBezTo>
                  <a:cubicBezTo>
                    <a:pt x="648" y="2"/>
                    <a:pt x="620" y="4"/>
                    <a:pt x="593" y="6"/>
                  </a:cubicBezTo>
                  <a:cubicBezTo>
                    <a:pt x="532" y="10"/>
                    <a:pt x="469" y="25"/>
                    <a:pt x="408" y="34"/>
                  </a:cubicBezTo>
                  <a:cubicBezTo>
                    <a:pt x="376" y="45"/>
                    <a:pt x="342" y="53"/>
                    <a:pt x="311" y="63"/>
                  </a:cubicBezTo>
                  <a:cubicBezTo>
                    <a:pt x="258" y="87"/>
                    <a:pt x="212" y="121"/>
                    <a:pt x="177" y="167"/>
                  </a:cubicBezTo>
                  <a:cubicBezTo>
                    <a:pt x="144" y="194"/>
                    <a:pt x="121" y="225"/>
                    <a:pt x="102" y="265"/>
                  </a:cubicBezTo>
                  <a:cubicBezTo>
                    <a:pt x="63" y="320"/>
                    <a:pt x="36" y="381"/>
                    <a:pt x="22" y="449"/>
                  </a:cubicBezTo>
                  <a:cubicBezTo>
                    <a:pt x="15" y="495"/>
                    <a:pt x="9" y="539"/>
                    <a:pt x="0" y="585"/>
                  </a:cubicBezTo>
                  <a:cubicBezTo>
                    <a:pt x="2" y="628"/>
                    <a:pt x="3" y="671"/>
                    <a:pt x="6" y="713"/>
                  </a:cubicBezTo>
                  <a:cubicBezTo>
                    <a:pt x="10" y="773"/>
                    <a:pt x="30" y="829"/>
                    <a:pt x="61" y="879"/>
                  </a:cubicBezTo>
                  <a:cubicBezTo>
                    <a:pt x="82" y="928"/>
                    <a:pt x="116" y="968"/>
                    <a:pt x="162" y="998"/>
                  </a:cubicBezTo>
                  <a:cubicBezTo>
                    <a:pt x="227" y="1036"/>
                    <a:pt x="293" y="1075"/>
                    <a:pt x="362" y="1107"/>
                  </a:cubicBezTo>
                  <a:cubicBezTo>
                    <a:pt x="403" y="1126"/>
                    <a:pt x="444" y="1145"/>
                    <a:pt x="484" y="1161"/>
                  </a:cubicBezTo>
                  <a:cubicBezTo>
                    <a:pt x="490" y="1163"/>
                    <a:pt x="495" y="1166"/>
                    <a:pt x="501" y="1168"/>
                  </a:cubicBezTo>
                  <a:cubicBezTo>
                    <a:pt x="516" y="1173"/>
                    <a:pt x="532" y="1175"/>
                    <a:pt x="548" y="1175"/>
                  </a:cubicBezTo>
                  <a:cubicBezTo>
                    <a:pt x="553" y="1175"/>
                    <a:pt x="559" y="1175"/>
                    <a:pt x="564" y="1174"/>
                  </a:cubicBezTo>
                  <a:cubicBezTo>
                    <a:pt x="586" y="1177"/>
                    <a:pt x="606" y="1178"/>
                    <a:pt x="629" y="1178"/>
                  </a:cubicBezTo>
                  <a:cubicBezTo>
                    <a:pt x="680" y="1178"/>
                    <a:pt x="726" y="1170"/>
                    <a:pt x="773" y="1143"/>
                  </a:cubicBezTo>
                  <a:cubicBezTo>
                    <a:pt x="853" y="1104"/>
                    <a:pt x="921" y="1048"/>
                    <a:pt x="972" y="976"/>
                  </a:cubicBezTo>
                  <a:cubicBezTo>
                    <a:pt x="1033" y="894"/>
                    <a:pt x="1078" y="804"/>
                    <a:pt x="1104" y="704"/>
                  </a:cubicBezTo>
                  <a:cubicBezTo>
                    <a:pt x="1134" y="597"/>
                    <a:pt x="1139" y="497"/>
                    <a:pt x="1126" y="395"/>
                  </a:cubicBezTo>
                  <a:cubicBezTo>
                    <a:pt x="1113" y="307"/>
                    <a:pt x="1081" y="225"/>
                    <a:pt x="1031" y="154"/>
                  </a:cubicBezTo>
                  <a:cubicBezTo>
                    <a:pt x="1017" y="136"/>
                    <a:pt x="1002" y="121"/>
                    <a:pt x="985" y="107"/>
                  </a:cubicBezTo>
                  <a:cubicBezTo>
                    <a:pt x="948" y="60"/>
                    <a:pt x="898" y="30"/>
                    <a:pt x="837" y="18"/>
                  </a:cubicBezTo>
                  <a:cubicBezTo>
                    <a:pt x="833" y="15"/>
                    <a:pt x="826" y="14"/>
                    <a:pt x="818" y="13"/>
                  </a:cubicBezTo>
                  <a:cubicBezTo>
                    <a:pt x="793" y="4"/>
                    <a:pt x="784" y="7"/>
                    <a:pt x="747" y="4"/>
                  </a:cubicBezTo>
                  <a:cubicBezTo>
                    <a:pt x="726" y="2"/>
                    <a:pt x="708" y="0"/>
                    <a:pt x="68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>
            <a:off x="8194169" y="4362553"/>
            <a:ext cx="469466" cy="491903"/>
            <a:chOff x="4484886" y="4025826"/>
            <a:chExt cx="256763" cy="269035"/>
          </a:xfrm>
        </p:grpSpPr>
        <p:sp>
          <p:nvSpPr>
            <p:cNvPr id="948" name="Google Shape;948;p31"/>
            <p:cNvSpPr/>
            <p:nvPr/>
          </p:nvSpPr>
          <p:spPr>
            <a:xfrm>
              <a:off x="4699477" y="4198537"/>
              <a:ext cx="20228" cy="20396"/>
            </a:xfrm>
            <a:custGeom>
              <a:rect b="b" l="l" r="r" t="t"/>
              <a:pathLst>
                <a:path extrusionOk="0" h="487" w="483">
                  <a:moveTo>
                    <a:pt x="316" y="1"/>
                  </a:moveTo>
                  <a:cubicBezTo>
                    <a:pt x="293" y="1"/>
                    <a:pt x="269" y="4"/>
                    <a:pt x="248" y="13"/>
                  </a:cubicBezTo>
                  <a:cubicBezTo>
                    <a:pt x="226" y="15"/>
                    <a:pt x="206" y="25"/>
                    <a:pt x="187" y="38"/>
                  </a:cubicBezTo>
                  <a:cubicBezTo>
                    <a:pt x="165" y="46"/>
                    <a:pt x="145" y="60"/>
                    <a:pt x="127" y="76"/>
                  </a:cubicBezTo>
                  <a:cubicBezTo>
                    <a:pt x="97" y="98"/>
                    <a:pt x="71" y="124"/>
                    <a:pt x="51" y="156"/>
                  </a:cubicBezTo>
                  <a:cubicBezTo>
                    <a:pt x="42" y="177"/>
                    <a:pt x="29" y="197"/>
                    <a:pt x="19" y="217"/>
                  </a:cubicBezTo>
                  <a:cubicBezTo>
                    <a:pt x="14" y="238"/>
                    <a:pt x="8" y="258"/>
                    <a:pt x="2" y="278"/>
                  </a:cubicBezTo>
                  <a:cubicBezTo>
                    <a:pt x="2" y="299"/>
                    <a:pt x="1" y="318"/>
                    <a:pt x="1" y="338"/>
                  </a:cubicBezTo>
                  <a:cubicBezTo>
                    <a:pt x="2" y="366"/>
                    <a:pt x="10" y="392"/>
                    <a:pt x="29" y="412"/>
                  </a:cubicBezTo>
                  <a:cubicBezTo>
                    <a:pt x="43" y="435"/>
                    <a:pt x="62" y="454"/>
                    <a:pt x="89" y="465"/>
                  </a:cubicBezTo>
                  <a:cubicBezTo>
                    <a:pt x="93" y="468"/>
                    <a:pt x="100" y="472"/>
                    <a:pt x="105" y="473"/>
                  </a:cubicBezTo>
                  <a:cubicBezTo>
                    <a:pt x="120" y="476"/>
                    <a:pt x="136" y="482"/>
                    <a:pt x="153" y="486"/>
                  </a:cubicBezTo>
                  <a:cubicBezTo>
                    <a:pt x="159" y="486"/>
                    <a:pt x="166" y="487"/>
                    <a:pt x="172" y="487"/>
                  </a:cubicBezTo>
                  <a:cubicBezTo>
                    <a:pt x="193" y="487"/>
                    <a:pt x="213" y="483"/>
                    <a:pt x="233" y="476"/>
                  </a:cubicBezTo>
                  <a:cubicBezTo>
                    <a:pt x="253" y="473"/>
                    <a:pt x="269" y="467"/>
                    <a:pt x="287" y="454"/>
                  </a:cubicBezTo>
                  <a:cubicBezTo>
                    <a:pt x="315" y="441"/>
                    <a:pt x="341" y="422"/>
                    <a:pt x="364" y="399"/>
                  </a:cubicBezTo>
                  <a:cubicBezTo>
                    <a:pt x="370" y="392"/>
                    <a:pt x="375" y="387"/>
                    <a:pt x="382" y="380"/>
                  </a:cubicBezTo>
                  <a:cubicBezTo>
                    <a:pt x="397" y="361"/>
                    <a:pt x="412" y="343"/>
                    <a:pt x="429" y="324"/>
                  </a:cubicBezTo>
                  <a:cubicBezTo>
                    <a:pt x="450" y="297"/>
                    <a:pt x="463" y="266"/>
                    <a:pt x="470" y="232"/>
                  </a:cubicBezTo>
                  <a:cubicBezTo>
                    <a:pt x="478" y="215"/>
                    <a:pt x="482" y="194"/>
                    <a:pt x="479" y="174"/>
                  </a:cubicBezTo>
                  <a:cubicBezTo>
                    <a:pt x="482" y="155"/>
                    <a:pt x="481" y="136"/>
                    <a:pt x="471" y="117"/>
                  </a:cubicBezTo>
                  <a:cubicBezTo>
                    <a:pt x="469" y="90"/>
                    <a:pt x="455" y="67"/>
                    <a:pt x="435" y="46"/>
                  </a:cubicBezTo>
                  <a:cubicBezTo>
                    <a:pt x="420" y="36"/>
                    <a:pt x="406" y="26"/>
                    <a:pt x="390" y="15"/>
                  </a:cubicBezTo>
                  <a:cubicBezTo>
                    <a:pt x="374" y="11"/>
                    <a:pt x="355" y="6"/>
                    <a:pt x="338" y="2"/>
                  </a:cubicBezTo>
                  <a:cubicBezTo>
                    <a:pt x="331" y="1"/>
                    <a:pt x="324" y="1"/>
                    <a:pt x="31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698765" y="4140576"/>
              <a:ext cx="24835" cy="32164"/>
            </a:xfrm>
            <a:custGeom>
              <a:rect b="b" l="l" r="r" t="t"/>
              <a:pathLst>
                <a:path extrusionOk="0" h="768" w="593">
                  <a:moveTo>
                    <a:pt x="350" y="0"/>
                  </a:moveTo>
                  <a:cubicBezTo>
                    <a:pt x="160" y="0"/>
                    <a:pt x="45" y="167"/>
                    <a:pt x="19" y="346"/>
                  </a:cubicBezTo>
                  <a:cubicBezTo>
                    <a:pt x="0" y="482"/>
                    <a:pt x="52" y="768"/>
                    <a:pt x="242" y="768"/>
                  </a:cubicBezTo>
                  <a:cubicBezTo>
                    <a:pt x="431" y="768"/>
                    <a:pt x="547" y="599"/>
                    <a:pt x="572" y="422"/>
                  </a:cubicBezTo>
                  <a:cubicBezTo>
                    <a:pt x="593" y="288"/>
                    <a:pt x="540" y="0"/>
                    <a:pt x="35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724772" y="4185178"/>
              <a:ext cx="16878" cy="11349"/>
            </a:xfrm>
            <a:custGeom>
              <a:rect b="b" l="l" r="r" t="t"/>
              <a:pathLst>
                <a:path extrusionOk="0" h="271" w="403">
                  <a:moveTo>
                    <a:pt x="236" y="1"/>
                  </a:moveTo>
                  <a:cubicBezTo>
                    <a:pt x="102" y="1"/>
                    <a:pt x="0" y="271"/>
                    <a:pt x="168" y="271"/>
                  </a:cubicBezTo>
                  <a:cubicBezTo>
                    <a:pt x="301" y="271"/>
                    <a:pt x="403" y="1"/>
                    <a:pt x="23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619571" y="4148784"/>
              <a:ext cx="29190" cy="25631"/>
            </a:xfrm>
            <a:custGeom>
              <a:rect b="b" l="l" r="r" t="t"/>
              <a:pathLst>
                <a:path extrusionOk="0" h="612" w="697">
                  <a:moveTo>
                    <a:pt x="556" y="117"/>
                  </a:moveTo>
                  <a:cubicBezTo>
                    <a:pt x="557" y="118"/>
                    <a:pt x="558" y="118"/>
                    <a:pt x="559" y="119"/>
                  </a:cubicBezTo>
                  <a:lnTo>
                    <a:pt x="559" y="119"/>
                  </a:lnTo>
                  <a:cubicBezTo>
                    <a:pt x="559" y="118"/>
                    <a:pt x="558" y="117"/>
                    <a:pt x="556" y="117"/>
                  </a:cubicBezTo>
                  <a:close/>
                  <a:moveTo>
                    <a:pt x="290" y="0"/>
                  </a:moveTo>
                  <a:cubicBezTo>
                    <a:pt x="286" y="0"/>
                    <a:pt x="281" y="1"/>
                    <a:pt x="277" y="1"/>
                  </a:cubicBezTo>
                  <a:cubicBezTo>
                    <a:pt x="273" y="1"/>
                    <a:pt x="268" y="1"/>
                    <a:pt x="264" y="1"/>
                  </a:cubicBezTo>
                  <a:cubicBezTo>
                    <a:pt x="241" y="1"/>
                    <a:pt x="218" y="4"/>
                    <a:pt x="195" y="13"/>
                  </a:cubicBezTo>
                  <a:cubicBezTo>
                    <a:pt x="162" y="24"/>
                    <a:pt x="129" y="42"/>
                    <a:pt x="101" y="63"/>
                  </a:cubicBezTo>
                  <a:cubicBezTo>
                    <a:pt x="80" y="78"/>
                    <a:pt x="67" y="96"/>
                    <a:pt x="57" y="117"/>
                  </a:cubicBezTo>
                  <a:cubicBezTo>
                    <a:pt x="45" y="135"/>
                    <a:pt x="38" y="155"/>
                    <a:pt x="37" y="177"/>
                  </a:cubicBezTo>
                  <a:cubicBezTo>
                    <a:pt x="30" y="191"/>
                    <a:pt x="25" y="193"/>
                    <a:pt x="21" y="204"/>
                  </a:cubicBezTo>
                  <a:cubicBezTo>
                    <a:pt x="19" y="207"/>
                    <a:pt x="19" y="212"/>
                    <a:pt x="18" y="216"/>
                  </a:cubicBezTo>
                  <a:cubicBezTo>
                    <a:pt x="12" y="238"/>
                    <a:pt x="6" y="260"/>
                    <a:pt x="3" y="281"/>
                  </a:cubicBezTo>
                  <a:cubicBezTo>
                    <a:pt x="0" y="291"/>
                    <a:pt x="3" y="300"/>
                    <a:pt x="3" y="309"/>
                  </a:cubicBezTo>
                  <a:cubicBezTo>
                    <a:pt x="4" y="336"/>
                    <a:pt x="7" y="365"/>
                    <a:pt x="12" y="393"/>
                  </a:cubicBezTo>
                  <a:lnTo>
                    <a:pt x="18" y="417"/>
                  </a:lnTo>
                  <a:cubicBezTo>
                    <a:pt x="19" y="422"/>
                    <a:pt x="19" y="426"/>
                    <a:pt x="21" y="431"/>
                  </a:cubicBezTo>
                  <a:cubicBezTo>
                    <a:pt x="25" y="444"/>
                    <a:pt x="27" y="447"/>
                    <a:pt x="38" y="464"/>
                  </a:cubicBezTo>
                  <a:cubicBezTo>
                    <a:pt x="45" y="487"/>
                    <a:pt x="59" y="504"/>
                    <a:pt x="79" y="517"/>
                  </a:cubicBezTo>
                  <a:cubicBezTo>
                    <a:pt x="87" y="525"/>
                    <a:pt x="95" y="532"/>
                    <a:pt x="105" y="542"/>
                  </a:cubicBezTo>
                  <a:cubicBezTo>
                    <a:pt x="107" y="544"/>
                    <a:pt x="113" y="546"/>
                    <a:pt x="118" y="549"/>
                  </a:cubicBezTo>
                  <a:cubicBezTo>
                    <a:pt x="141" y="559"/>
                    <a:pt x="166" y="572"/>
                    <a:pt x="190" y="584"/>
                  </a:cubicBezTo>
                  <a:lnTo>
                    <a:pt x="216" y="593"/>
                  </a:lnTo>
                  <a:cubicBezTo>
                    <a:pt x="240" y="599"/>
                    <a:pt x="265" y="604"/>
                    <a:pt x="289" y="610"/>
                  </a:cubicBezTo>
                  <a:cubicBezTo>
                    <a:pt x="301" y="611"/>
                    <a:pt x="313" y="611"/>
                    <a:pt x="325" y="611"/>
                  </a:cubicBezTo>
                  <a:cubicBezTo>
                    <a:pt x="353" y="611"/>
                    <a:pt x="382" y="608"/>
                    <a:pt x="411" y="600"/>
                  </a:cubicBezTo>
                  <a:cubicBezTo>
                    <a:pt x="439" y="597"/>
                    <a:pt x="467" y="589"/>
                    <a:pt x="492" y="576"/>
                  </a:cubicBezTo>
                  <a:cubicBezTo>
                    <a:pt x="532" y="562"/>
                    <a:pt x="567" y="542"/>
                    <a:pt x="597" y="515"/>
                  </a:cubicBezTo>
                  <a:cubicBezTo>
                    <a:pt x="614" y="496"/>
                    <a:pt x="631" y="478"/>
                    <a:pt x="648" y="460"/>
                  </a:cubicBezTo>
                  <a:cubicBezTo>
                    <a:pt x="660" y="440"/>
                    <a:pt x="670" y="421"/>
                    <a:pt x="682" y="401"/>
                  </a:cubicBezTo>
                  <a:cubicBezTo>
                    <a:pt x="694" y="368"/>
                    <a:pt x="697" y="337"/>
                    <a:pt x="690" y="306"/>
                  </a:cubicBezTo>
                  <a:cubicBezTo>
                    <a:pt x="690" y="273"/>
                    <a:pt x="681" y="245"/>
                    <a:pt x="658" y="219"/>
                  </a:cubicBezTo>
                  <a:cubicBezTo>
                    <a:pt x="655" y="214"/>
                    <a:pt x="654" y="208"/>
                    <a:pt x="650" y="204"/>
                  </a:cubicBezTo>
                  <a:cubicBezTo>
                    <a:pt x="644" y="196"/>
                    <a:pt x="641" y="187"/>
                    <a:pt x="636" y="178"/>
                  </a:cubicBezTo>
                  <a:cubicBezTo>
                    <a:pt x="629" y="168"/>
                    <a:pt x="620" y="159"/>
                    <a:pt x="609" y="153"/>
                  </a:cubicBezTo>
                  <a:cubicBezTo>
                    <a:pt x="596" y="137"/>
                    <a:pt x="578" y="126"/>
                    <a:pt x="559" y="119"/>
                  </a:cubicBezTo>
                  <a:lnTo>
                    <a:pt x="559" y="119"/>
                  </a:lnTo>
                  <a:cubicBezTo>
                    <a:pt x="560" y="119"/>
                    <a:pt x="561" y="120"/>
                    <a:pt x="561" y="121"/>
                  </a:cubicBezTo>
                  <a:cubicBezTo>
                    <a:pt x="540" y="111"/>
                    <a:pt x="519" y="98"/>
                    <a:pt x="499" y="85"/>
                  </a:cubicBezTo>
                  <a:cubicBezTo>
                    <a:pt x="473" y="69"/>
                    <a:pt x="445" y="58"/>
                    <a:pt x="418" y="47"/>
                  </a:cubicBezTo>
                  <a:cubicBezTo>
                    <a:pt x="416" y="44"/>
                    <a:pt x="412" y="44"/>
                    <a:pt x="411" y="43"/>
                  </a:cubicBezTo>
                  <a:cubicBezTo>
                    <a:pt x="410" y="42"/>
                    <a:pt x="409" y="42"/>
                    <a:pt x="408" y="42"/>
                  </a:cubicBezTo>
                  <a:cubicBezTo>
                    <a:pt x="407" y="42"/>
                    <a:pt x="406" y="42"/>
                    <a:pt x="404" y="42"/>
                  </a:cubicBezTo>
                  <a:lnTo>
                    <a:pt x="399" y="36"/>
                  </a:lnTo>
                  <a:cubicBezTo>
                    <a:pt x="397" y="35"/>
                    <a:pt x="396" y="32"/>
                    <a:pt x="392" y="31"/>
                  </a:cubicBezTo>
                  <a:cubicBezTo>
                    <a:pt x="372" y="17"/>
                    <a:pt x="351" y="9"/>
                    <a:pt x="328" y="6"/>
                  </a:cubicBezTo>
                  <a:cubicBezTo>
                    <a:pt x="315" y="2"/>
                    <a:pt x="303" y="0"/>
                    <a:pt x="29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607007" y="4094927"/>
              <a:ext cx="9632" cy="13820"/>
            </a:xfrm>
            <a:custGeom>
              <a:rect b="b" l="l" r="r" t="t"/>
              <a:pathLst>
                <a:path extrusionOk="0" h="330" w="230">
                  <a:moveTo>
                    <a:pt x="120" y="0"/>
                  </a:moveTo>
                  <a:cubicBezTo>
                    <a:pt x="106" y="0"/>
                    <a:pt x="94" y="4"/>
                    <a:pt x="83" y="13"/>
                  </a:cubicBezTo>
                  <a:cubicBezTo>
                    <a:pt x="77" y="19"/>
                    <a:pt x="70" y="25"/>
                    <a:pt x="63" y="32"/>
                  </a:cubicBezTo>
                  <a:cubicBezTo>
                    <a:pt x="48" y="41"/>
                    <a:pt x="39" y="55"/>
                    <a:pt x="29" y="70"/>
                  </a:cubicBezTo>
                  <a:cubicBezTo>
                    <a:pt x="21" y="80"/>
                    <a:pt x="16" y="93"/>
                    <a:pt x="13" y="103"/>
                  </a:cubicBezTo>
                  <a:cubicBezTo>
                    <a:pt x="5" y="122"/>
                    <a:pt x="1" y="143"/>
                    <a:pt x="1" y="164"/>
                  </a:cubicBezTo>
                  <a:cubicBezTo>
                    <a:pt x="1" y="178"/>
                    <a:pt x="2" y="194"/>
                    <a:pt x="2" y="208"/>
                  </a:cubicBezTo>
                  <a:lnTo>
                    <a:pt x="13" y="246"/>
                  </a:lnTo>
                  <a:cubicBezTo>
                    <a:pt x="18" y="263"/>
                    <a:pt x="28" y="278"/>
                    <a:pt x="40" y="292"/>
                  </a:cubicBezTo>
                  <a:cubicBezTo>
                    <a:pt x="47" y="303"/>
                    <a:pt x="54" y="309"/>
                    <a:pt x="63" y="314"/>
                  </a:cubicBezTo>
                  <a:cubicBezTo>
                    <a:pt x="75" y="324"/>
                    <a:pt x="90" y="330"/>
                    <a:pt x="108" y="330"/>
                  </a:cubicBezTo>
                  <a:lnTo>
                    <a:pt x="138" y="324"/>
                  </a:lnTo>
                  <a:cubicBezTo>
                    <a:pt x="148" y="319"/>
                    <a:pt x="157" y="314"/>
                    <a:pt x="167" y="309"/>
                  </a:cubicBezTo>
                  <a:cubicBezTo>
                    <a:pt x="182" y="299"/>
                    <a:pt x="192" y="285"/>
                    <a:pt x="201" y="270"/>
                  </a:cubicBezTo>
                  <a:cubicBezTo>
                    <a:pt x="209" y="259"/>
                    <a:pt x="215" y="248"/>
                    <a:pt x="218" y="236"/>
                  </a:cubicBezTo>
                  <a:cubicBezTo>
                    <a:pt x="226" y="217"/>
                    <a:pt x="230" y="197"/>
                    <a:pt x="230" y="175"/>
                  </a:cubicBezTo>
                  <a:cubicBezTo>
                    <a:pt x="230" y="163"/>
                    <a:pt x="228" y="149"/>
                    <a:pt x="228" y="135"/>
                  </a:cubicBezTo>
                  <a:cubicBezTo>
                    <a:pt x="224" y="121"/>
                    <a:pt x="222" y="109"/>
                    <a:pt x="218" y="95"/>
                  </a:cubicBezTo>
                  <a:cubicBezTo>
                    <a:pt x="209" y="74"/>
                    <a:pt x="197" y="53"/>
                    <a:pt x="178" y="36"/>
                  </a:cubicBezTo>
                  <a:cubicBezTo>
                    <a:pt x="170" y="29"/>
                    <a:pt x="162" y="22"/>
                    <a:pt x="155" y="15"/>
                  </a:cubicBezTo>
                  <a:cubicBezTo>
                    <a:pt x="144" y="7"/>
                    <a:pt x="133" y="2"/>
                    <a:pt x="120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4559097" y="4079097"/>
              <a:ext cx="10763" cy="10428"/>
            </a:xfrm>
            <a:custGeom>
              <a:rect b="b" l="l" r="r" t="t"/>
              <a:pathLst>
                <a:path extrusionOk="0" h="249" w="257">
                  <a:moveTo>
                    <a:pt x="139" y="0"/>
                  </a:moveTo>
                  <a:cubicBezTo>
                    <a:pt x="18" y="0"/>
                    <a:pt x="1" y="248"/>
                    <a:pt x="120" y="248"/>
                  </a:cubicBezTo>
                  <a:cubicBezTo>
                    <a:pt x="240" y="248"/>
                    <a:pt x="257" y="0"/>
                    <a:pt x="139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4484886" y="4025826"/>
              <a:ext cx="29023" cy="28269"/>
            </a:xfrm>
            <a:custGeom>
              <a:rect b="b" l="l" r="r" t="t"/>
              <a:pathLst>
                <a:path extrusionOk="0" h="675" w="693">
                  <a:moveTo>
                    <a:pt x="448" y="1"/>
                  </a:moveTo>
                  <a:cubicBezTo>
                    <a:pt x="264" y="1"/>
                    <a:pt x="96" y="165"/>
                    <a:pt x="44" y="334"/>
                  </a:cubicBezTo>
                  <a:cubicBezTo>
                    <a:pt x="1" y="485"/>
                    <a:pt x="59" y="674"/>
                    <a:pt x="245" y="674"/>
                  </a:cubicBezTo>
                  <a:cubicBezTo>
                    <a:pt x="429" y="674"/>
                    <a:pt x="597" y="510"/>
                    <a:pt x="647" y="341"/>
                  </a:cubicBezTo>
                  <a:cubicBezTo>
                    <a:pt x="692" y="188"/>
                    <a:pt x="632" y="1"/>
                    <a:pt x="448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503355" y="4122484"/>
              <a:ext cx="22406" cy="20396"/>
            </a:xfrm>
            <a:custGeom>
              <a:rect b="b" l="l" r="r" t="t"/>
              <a:pathLst>
                <a:path extrusionOk="0" h="487" w="535">
                  <a:moveTo>
                    <a:pt x="288" y="74"/>
                  </a:moveTo>
                  <a:lnTo>
                    <a:pt x="286" y="76"/>
                  </a:lnTo>
                  <a:lnTo>
                    <a:pt x="286" y="76"/>
                  </a:lnTo>
                  <a:cubicBezTo>
                    <a:pt x="286" y="75"/>
                    <a:pt x="287" y="75"/>
                    <a:pt x="288" y="74"/>
                  </a:cubicBezTo>
                  <a:close/>
                  <a:moveTo>
                    <a:pt x="114" y="1"/>
                  </a:moveTo>
                  <a:cubicBezTo>
                    <a:pt x="94" y="1"/>
                    <a:pt x="73" y="7"/>
                    <a:pt x="57" y="22"/>
                  </a:cubicBezTo>
                  <a:cubicBezTo>
                    <a:pt x="14" y="62"/>
                    <a:pt x="0" y="133"/>
                    <a:pt x="14" y="191"/>
                  </a:cubicBezTo>
                  <a:cubicBezTo>
                    <a:pt x="25" y="242"/>
                    <a:pt x="42" y="295"/>
                    <a:pt x="69" y="340"/>
                  </a:cubicBezTo>
                  <a:cubicBezTo>
                    <a:pt x="91" y="379"/>
                    <a:pt x="98" y="390"/>
                    <a:pt x="130" y="420"/>
                  </a:cubicBezTo>
                  <a:cubicBezTo>
                    <a:pt x="136" y="425"/>
                    <a:pt x="143" y="431"/>
                    <a:pt x="149" y="435"/>
                  </a:cubicBezTo>
                  <a:cubicBezTo>
                    <a:pt x="170" y="451"/>
                    <a:pt x="194" y="465"/>
                    <a:pt x="219" y="474"/>
                  </a:cubicBezTo>
                  <a:cubicBezTo>
                    <a:pt x="242" y="483"/>
                    <a:pt x="266" y="487"/>
                    <a:pt x="289" y="487"/>
                  </a:cubicBezTo>
                  <a:cubicBezTo>
                    <a:pt x="317" y="487"/>
                    <a:pt x="344" y="482"/>
                    <a:pt x="372" y="473"/>
                  </a:cubicBezTo>
                  <a:cubicBezTo>
                    <a:pt x="399" y="465"/>
                    <a:pt x="422" y="446"/>
                    <a:pt x="442" y="425"/>
                  </a:cubicBezTo>
                  <a:cubicBezTo>
                    <a:pt x="450" y="417"/>
                    <a:pt x="457" y="408"/>
                    <a:pt x="465" y="400"/>
                  </a:cubicBezTo>
                  <a:cubicBezTo>
                    <a:pt x="472" y="394"/>
                    <a:pt x="478" y="388"/>
                    <a:pt x="483" y="379"/>
                  </a:cubicBezTo>
                  <a:cubicBezTo>
                    <a:pt x="502" y="352"/>
                    <a:pt x="511" y="322"/>
                    <a:pt x="517" y="290"/>
                  </a:cubicBezTo>
                  <a:cubicBezTo>
                    <a:pt x="518" y="282"/>
                    <a:pt x="522" y="271"/>
                    <a:pt x="522" y="261"/>
                  </a:cubicBezTo>
                  <a:cubicBezTo>
                    <a:pt x="534" y="210"/>
                    <a:pt x="525" y="156"/>
                    <a:pt x="496" y="108"/>
                  </a:cubicBezTo>
                  <a:cubicBezTo>
                    <a:pt x="476" y="73"/>
                    <a:pt x="444" y="42"/>
                    <a:pt x="399" y="42"/>
                  </a:cubicBezTo>
                  <a:cubicBezTo>
                    <a:pt x="397" y="42"/>
                    <a:pt x="395" y="42"/>
                    <a:pt x="393" y="42"/>
                  </a:cubicBezTo>
                  <a:lnTo>
                    <a:pt x="374" y="42"/>
                  </a:lnTo>
                  <a:cubicBezTo>
                    <a:pt x="353" y="42"/>
                    <a:pt x="336" y="49"/>
                    <a:pt x="320" y="58"/>
                  </a:cubicBezTo>
                  <a:lnTo>
                    <a:pt x="320" y="58"/>
                  </a:lnTo>
                  <a:lnTo>
                    <a:pt x="324" y="55"/>
                  </a:lnTo>
                  <a:lnTo>
                    <a:pt x="324" y="55"/>
                  </a:lnTo>
                  <a:cubicBezTo>
                    <a:pt x="323" y="56"/>
                    <a:pt x="321" y="58"/>
                    <a:pt x="319" y="59"/>
                  </a:cubicBezTo>
                  <a:lnTo>
                    <a:pt x="319" y="59"/>
                  </a:lnTo>
                  <a:cubicBezTo>
                    <a:pt x="316" y="61"/>
                    <a:pt x="313" y="62"/>
                    <a:pt x="311" y="64"/>
                  </a:cubicBezTo>
                  <a:lnTo>
                    <a:pt x="311" y="64"/>
                  </a:lnTo>
                  <a:cubicBezTo>
                    <a:pt x="309" y="65"/>
                    <a:pt x="307" y="66"/>
                    <a:pt x="305" y="66"/>
                  </a:cubicBezTo>
                  <a:cubicBezTo>
                    <a:pt x="294" y="72"/>
                    <a:pt x="285" y="78"/>
                    <a:pt x="274" y="85"/>
                  </a:cubicBezTo>
                  <a:lnTo>
                    <a:pt x="273" y="85"/>
                  </a:lnTo>
                  <a:lnTo>
                    <a:pt x="286" y="76"/>
                  </a:lnTo>
                  <a:lnTo>
                    <a:pt x="286" y="76"/>
                  </a:lnTo>
                  <a:cubicBezTo>
                    <a:pt x="279" y="80"/>
                    <a:pt x="272" y="82"/>
                    <a:pt x="265" y="85"/>
                  </a:cubicBezTo>
                  <a:cubicBezTo>
                    <a:pt x="258" y="83"/>
                    <a:pt x="248" y="81"/>
                    <a:pt x="242" y="78"/>
                  </a:cubicBezTo>
                  <a:cubicBezTo>
                    <a:pt x="231" y="72"/>
                    <a:pt x="219" y="65"/>
                    <a:pt x="205" y="58"/>
                  </a:cubicBezTo>
                  <a:lnTo>
                    <a:pt x="205" y="58"/>
                  </a:lnTo>
                  <a:cubicBezTo>
                    <a:pt x="215" y="62"/>
                    <a:pt x="227" y="69"/>
                    <a:pt x="238" y="74"/>
                  </a:cubicBezTo>
                  <a:cubicBezTo>
                    <a:pt x="212" y="61"/>
                    <a:pt x="190" y="42"/>
                    <a:pt x="170" y="22"/>
                  </a:cubicBezTo>
                  <a:lnTo>
                    <a:pt x="170" y="22"/>
                  </a:lnTo>
                  <a:lnTo>
                    <a:pt x="187" y="41"/>
                  </a:lnTo>
                  <a:cubicBezTo>
                    <a:pt x="170" y="22"/>
                    <a:pt x="154" y="7"/>
                    <a:pt x="125" y="1"/>
                  </a:cubicBezTo>
                  <a:cubicBezTo>
                    <a:pt x="121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669198" y="4257964"/>
              <a:ext cx="42759" cy="36896"/>
            </a:xfrm>
            <a:custGeom>
              <a:rect b="b" l="l" r="r" t="t"/>
              <a:pathLst>
                <a:path extrusionOk="0" h="881" w="1021">
                  <a:moveTo>
                    <a:pt x="639" y="1"/>
                  </a:moveTo>
                  <a:cubicBezTo>
                    <a:pt x="624" y="1"/>
                    <a:pt x="610" y="1"/>
                    <a:pt x="596" y="2"/>
                  </a:cubicBezTo>
                  <a:lnTo>
                    <a:pt x="596" y="2"/>
                  </a:lnTo>
                  <a:cubicBezTo>
                    <a:pt x="600" y="1"/>
                    <a:pt x="604" y="1"/>
                    <a:pt x="609" y="1"/>
                  </a:cubicBezTo>
                  <a:lnTo>
                    <a:pt x="609" y="1"/>
                  </a:lnTo>
                  <a:cubicBezTo>
                    <a:pt x="604" y="1"/>
                    <a:pt x="599" y="1"/>
                    <a:pt x="595" y="2"/>
                  </a:cubicBezTo>
                  <a:lnTo>
                    <a:pt x="595" y="2"/>
                  </a:lnTo>
                  <a:cubicBezTo>
                    <a:pt x="591" y="2"/>
                    <a:pt x="587" y="3"/>
                    <a:pt x="583" y="3"/>
                  </a:cubicBezTo>
                  <a:lnTo>
                    <a:pt x="583" y="3"/>
                  </a:lnTo>
                  <a:cubicBezTo>
                    <a:pt x="583" y="3"/>
                    <a:pt x="582" y="3"/>
                    <a:pt x="582" y="3"/>
                  </a:cubicBezTo>
                  <a:cubicBezTo>
                    <a:pt x="559" y="5"/>
                    <a:pt x="537" y="6"/>
                    <a:pt x="514" y="7"/>
                  </a:cubicBezTo>
                  <a:cubicBezTo>
                    <a:pt x="483" y="10"/>
                    <a:pt x="453" y="14"/>
                    <a:pt x="423" y="26"/>
                  </a:cubicBezTo>
                  <a:cubicBezTo>
                    <a:pt x="382" y="35"/>
                    <a:pt x="346" y="51"/>
                    <a:pt x="312" y="73"/>
                  </a:cubicBezTo>
                  <a:cubicBezTo>
                    <a:pt x="256" y="102"/>
                    <a:pt x="260" y="97"/>
                    <a:pt x="237" y="117"/>
                  </a:cubicBezTo>
                  <a:cubicBezTo>
                    <a:pt x="236" y="119"/>
                    <a:pt x="233" y="119"/>
                    <a:pt x="232" y="120"/>
                  </a:cubicBezTo>
                  <a:cubicBezTo>
                    <a:pt x="202" y="144"/>
                    <a:pt x="172" y="167"/>
                    <a:pt x="142" y="193"/>
                  </a:cubicBezTo>
                  <a:cubicBezTo>
                    <a:pt x="102" y="228"/>
                    <a:pt x="71" y="270"/>
                    <a:pt x="50" y="321"/>
                  </a:cubicBezTo>
                  <a:cubicBezTo>
                    <a:pt x="33" y="348"/>
                    <a:pt x="20" y="376"/>
                    <a:pt x="16" y="409"/>
                  </a:cubicBezTo>
                  <a:cubicBezTo>
                    <a:pt x="1" y="451"/>
                    <a:pt x="0" y="494"/>
                    <a:pt x="10" y="539"/>
                  </a:cubicBezTo>
                  <a:cubicBezTo>
                    <a:pt x="10" y="544"/>
                    <a:pt x="12" y="548"/>
                    <a:pt x="12" y="554"/>
                  </a:cubicBezTo>
                  <a:cubicBezTo>
                    <a:pt x="22" y="627"/>
                    <a:pt x="73" y="687"/>
                    <a:pt x="134" y="723"/>
                  </a:cubicBezTo>
                  <a:lnTo>
                    <a:pt x="136" y="725"/>
                  </a:lnTo>
                  <a:cubicBezTo>
                    <a:pt x="136" y="727"/>
                    <a:pt x="137" y="727"/>
                    <a:pt x="137" y="729"/>
                  </a:cubicBezTo>
                  <a:cubicBezTo>
                    <a:pt x="148" y="741"/>
                    <a:pt x="191" y="786"/>
                    <a:pt x="203" y="796"/>
                  </a:cubicBezTo>
                  <a:cubicBezTo>
                    <a:pt x="210" y="803"/>
                    <a:pt x="220" y="806"/>
                    <a:pt x="229" y="811"/>
                  </a:cubicBezTo>
                  <a:cubicBezTo>
                    <a:pt x="233" y="815"/>
                    <a:pt x="239" y="817"/>
                    <a:pt x="245" y="819"/>
                  </a:cubicBezTo>
                  <a:cubicBezTo>
                    <a:pt x="316" y="863"/>
                    <a:pt x="319" y="860"/>
                    <a:pt x="384" y="871"/>
                  </a:cubicBezTo>
                  <a:cubicBezTo>
                    <a:pt x="417" y="877"/>
                    <a:pt x="435" y="880"/>
                    <a:pt x="455" y="880"/>
                  </a:cubicBezTo>
                  <a:cubicBezTo>
                    <a:pt x="474" y="880"/>
                    <a:pt x="494" y="878"/>
                    <a:pt x="530" y="872"/>
                  </a:cubicBezTo>
                  <a:cubicBezTo>
                    <a:pt x="582" y="867"/>
                    <a:pt x="632" y="859"/>
                    <a:pt x="681" y="838"/>
                  </a:cubicBezTo>
                  <a:cubicBezTo>
                    <a:pt x="737" y="817"/>
                    <a:pt x="788" y="786"/>
                    <a:pt x="832" y="745"/>
                  </a:cubicBezTo>
                  <a:cubicBezTo>
                    <a:pt x="880" y="714"/>
                    <a:pt x="918" y="670"/>
                    <a:pt x="949" y="623"/>
                  </a:cubicBezTo>
                  <a:cubicBezTo>
                    <a:pt x="988" y="567"/>
                    <a:pt x="1010" y="506"/>
                    <a:pt x="1018" y="440"/>
                  </a:cubicBezTo>
                  <a:cubicBezTo>
                    <a:pt x="1019" y="432"/>
                    <a:pt x="1019" y="424"/>
                    <a:pt x="1019" y="415"/>
                  </a:cubicBezTo>
                  <a:cubicBezTo>
                    <a:pt x="1021" y="386"/>
                    <a:pt x="1015" y="318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7"/>
                  </a:cubicBez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15" y="316"/>
                    <a:pt x="1015" y="316"/>
                    <a:pt x="1015" y="316"/>
                  </a:cubicBezTo>
                  <a:lnTo>
                    <a:pt x="1015" y="316"/>
                  </a:lnTo>
                  <a:cubicBezTo>
                    <a:pt x="1003" y="288"/>
                    <a:pt x="991" y="259"/>
                    <a:pt x="979" y="232"/>
                  </a:cubicBezTo>
                  <a:cubicBezTo>
                    <a:pt x="973" y="220"/>
                    <a:pt x="963" y="208"/>
                    <a:pt x="954" y="199"/>
                  </a:cubicBezTo>
                  <a:cubicBezTo>
                    <a:pt x="950" y="188"/>
                    <a:pt x="949" y="177"/>
                    <a:pt x="944" y="169"/>
                  </a:cubicBezTo>
                  <a:cubicBezTo>
                    <a:pt x="930" y="123"/>
                    <a:pt x="903" y="86"/>
                    <a:pt x="861" y="59"/>
                  </a:cubicBezTo>
                  <a:cubicBezTo>
                    <a:pt x="832" y="45"/>
                    <a:pt x="804" y="30"/>
                    <a:pt x="775" y="17"/>
                  </a:cubicBezTo>
                  <a:cubicBezTo>
                    <a:pt x="736" y="5"/>
                    <a:pt x="697" y="1"/>
                    <a:pt x="656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1"/>
          <p:cNvGrpSpPr/>
          <p:nvPr/>
        </p:nvGrpSpPr>
        <p:grpSpPr>
          <a:xfrm>
            <a:off x="8276253" y="770377"/>
            <a:ext cx="305293" cy="382034"/>
            <a:chOff x="3920937" y="2993494"/>
            <a:chExt cx="160943" cy="201399"/>
          </a:xfrm>
        </p:grpSpPr>
        <p:sp>
          <p:nvSpPr>
            <p:cNvPr id="958" name="Google Shape;958;p31"/>
            <p:cNvSpPr/>
            <p:nvPr/>
          </p:nvSpPr>
          <p:spPr>
            <a:xfrm>
              <a:off x="4051517" y="3177345"/>
              <a:ext cx="9967" cy="17548"/>
            </a:xfrm>
            <a:custGeom>
              <a:rect b="b" l="l" r="r" t="t"/>
              <a:pathLst>
                <a:path extrusionOk="0" h="419" w="238">
                  <a:moveTo>
                    <a:pt x="167" y="1"/>
                  </a:moveTo>
                  <a:cubicBezTo>
                    <a:pt x="153" y="1"/>
                    <a:pt x="137" y="6"/>
                    <a:pt x="128" y="15"/>
                  </a:cubicBezTo>
                  <a:cubicBezTo>
                    <a:pt x="110" y="31"/>
                    <a:pt x="95" y="49"/>
                    <a:pt x="80" y="66"/>
                  </a:cubicBezTo>
                  <a:cubicBezTo>
                    <a:pt x="62" y="87"/>
                    <a:pt x="52" y="111"/>
                    <a:pt x="42" y="137"/>
                  </a:cubicBezTo>
                  <a:cubicBezTo>
                    <a:pt x="33" y="161"/>
                    <a:pt x="25" y="188"/>
                    <a:pt x="18" y="214"/>
                  </a:cubicBezTo>
                  <a:cubicBezTo>
                    <a:pt x="14" y="222"/>
                    <a:pt x="12" y="233"/>
                    <a:pt x="11" y="241"/>
                  </a:cubicBezTo>
                  <a:cubicBezTo>
                    <a:pt x="0" y="289"/>
                    <a:pt x="6" y="341"/>
                    <a:pt x="34" y="382"/>
                  </a:cubicBezTo>
                  <a:cubicBezTo>
                    <a:pt x="45" y="397"/>
                    <a:pt x="58" y="408"/>
                    <a:pt x="75" y="415"/>
                  </a:cubicBezTo>
                  <a:cubicBezTo>
                    <a:pt x="82" y="418"/>
                    <a:pt x="90" y="419"/>
                    <a:pt x="97" y="419"/>
                  </a:cubicBezTo>
                  <a:cubicBezTo>
                    <a:pt x="106" y="419"/>
                    <a:pt x="114" y="417"/>
                    <a:pt x="123" y="415"/>
                  </a:cubicBezTo>
                  <a:cubicBezTo>
                    <a:pt x="133" y="409"/>
                    <a:pt x="138" y="405"/>
                    <a:pt x="148" y="401"/>
                  </a:cubicBezTo>
                  <a:cubicBezTo>
                    <a:pt x="163" y="388"/>
                    <a:pt x="172" y="371"/>
                    <a:pt x="182" y="354"/>
                  </a:cubicBezTo>
                  <a:cubicBezTo>
                    <a:pt x="189" y="336"/>
                    <a:pt x="190" y="327"/>
                    <a:pt x="191" y="310"/>
                  </a:cubicBezTo>
                  <a:cubicBezTo>
                    <a:pt x="194" y="301"/>
                    <a:pt x="194" y="293"/>
                    <a:pt x="195" y="282"/>
                  </a:cubicBezTo>
                  <a:cubicBezTo>
                    <a:pt x="198" y="266"/>
                    <a:pt x="202" y="248"/>
                    <a:pt x="206" y="232"/>
                  </a:cubicBezTo>
                  <a:cubicBezTo>
                    <a:pt x="212" y="218"/>
                    <a:pt x="217" y="205"/>
                    <a:pt x="218" y="191"/>
                  </a:cubicBezTo>
                  <a:cubicBezTo>
                    <a:pt x="221" y="179"/>
                    <a:pt x="224" y="167"/>
                    <a:pt x="227" y="154"/>
                  </a:cubicBezTo>
                  <a:cubicBezTo>
                    <a:pt x="227" y="153"/>
                    <a:pt x="227" y="152"/>
                    <a:pt x="229" y="152"/>
                  </a:cubicBezTo>
                  <a:cubicBezTo>
                    <a:pt x="235" y="131"/>
                    <a:pt x="237" y="111"/>
                    <a:pt x="236" y="87"/>
                  </a:cubicBezTo>
                  <a:cubicBezTo>
                    <a:pt x="235" y="66"/>
                    <a:pt x="229" y="45"/>
                    <a:pt x="216" y="30"/>
                  </a:cubicBezTo>
                  <a:cubicBezTo>
                    <a:pt x="208" y="19"/>
                    <a:pt x="197" y="9"/>
                    <a:pt x="183" y="4"/>
                  </a:cubicBezTo>
                  <a:cubicBezTo>
                    <a:pt x="178" y="2"/>
                    <a:pt x="173" y="1"/>
                    <a:pt x="167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058595" y="3110464"/>
              <a:ext cx="23076" cy="29777"/>
            </a:xfrm>
            <a:custGeom>
              <a:rect b="b" l="l" r="r" t="t"/>
              <a:pathLst>
                <a:path extrusionOk="0" h="711" w="551">
                  <a:moveTo>
                    <a:pt x="537" y="291"/>
                  </a:moveTo>
                  <a:lnTo>
                    <a:pt x="537" y="293"/>
                  </a:lnTo>
                  <a:cubicBezTo>
                    <a:pt x="538" y="294"/>
                    <a:pt x="538" y="295"/>
                    <a:pt x="538" y="295"/>
                  </a:cubicBezTo>
                  <a:lnTo>
                    <a:pt x="538" y="295"/>
                  </a:lnTo>
                  <a:cubicBezTo>
                    <a:pt x="538" y="294"/>
                    <a:pt x="538" y="293"/>
                    <a:pt x="537" y="291"/>
                  </a:cubicBezTo>
                  <a:close/>
                  <a:moveTo>
                    <a:pt x="255" y="0"/>
                  </a:moveTo>
                  <a:cubicBezTo>
                    <a:pt x="240" y="0"/>
                    <a:pt x="223" y="4"/>
                    <a:pt x="200" y="15"/>
                  </a:cubicBezTo>
                  <a:cubicBezTo>
                    <a:pt x="180" y="27"/>
                    <a:pt x="159" y="39"/>
                    <a:pt x="139" y="53"/>
                  </a:cubicBezTo>
                  <a:lnTo>
                    <a:pt x="138" y="54"/>
                  </a:lnTo>
                  <a:lnTo>
                    <a:pt x="135" y="57"/>
                  </a:lnTo>
                  <a:cubicBezTo>
                    <a:pt x="116" y="76"/>
                    <a:pt x="97" y="96"/>
                    <a:pt x="81" y="116"/>
                  </a:cubicBezTo>
                  <a:cubicBezTo>
                    <a:pt x="75" y="122"/>
                    <a:pt x="71" y="127"/>
                    <a:pt x="68" y="131"/>
                  </a:cubicBezTo>
                  <a:cubicBezTo>
                    <a:pt x="67" y="134"/>
                    <a:pt x="67" y="135"/>
                    <a:pt x="64" y="137"/>
                  </a:cubicBezTo>
                  <a:lnTo>
                    <a:pt x="29" y="203"/>
                  </a:lnTo>
                  <a:cubicBezTo>
                    <a:pt x="22" y="229"/>
                    <a:pt x="14" y="256"/>
                    <a:pt x="7" y="281"/>
                  </a:cubicBezTo>
                  <a:cubicBezTo>
                    <a:pt x="6" y="293"/>
                    <a:pt x="1" y="355"/>
                    <a:pt x="1" y="367"/>
                  </a:cubicBezTo>
                  <a:cubicBezTo>
                    <a:pt x="3" y="396"/>
                    <a:pt x="7" y="426"/>
                    <a:pt x="10" y="453"/>
                  </a:cubicBezTo>
                  <a:cubicBezTo>
                    <a:pt x="20" y="477"/>
                    <a:pt x="28" y="503"/>
                    <a:pt x="34" y="529"/>
                  </a:cubicBezTo>
                  <a:cubicBezTo>
                    <a:pt x="36" y="531"/>
                    <a:pt x="70" y="591"/>
                    <a:pt x="71" y="595"/>
                  </a:cubicBezTo>
                  <a:cubicBezTo>
                    <a:pt x="87" y="611"/>
                    <a:pt x="104" y="629"/>
                    <a:pt x="119" y="645"/>
                  </a:cubicBezTo>
                  <a:cubicBezTo>
                    <a:pt x="124" y="649"/>
                    <a:pt x="129" y="651"/>
                    <a:pt x="135" y="653"/>
                  </a:cubicBezTo>
                  <a:cubicBezTo>
                    <a:pt x="136" y="656"/>
                    <a:pt x="138" y="656"/>
                    <a:pt x="139" y="657"/>
                  </a:cubicBezTo>
                  <a:cubicBezTo>
                    <a:pt x="142" y="659"/>
                    <a:pt x="143" y="659"/>
                    <a:pt x="144" y="660"/>
                  </a:cubicBezTo>
                  <a:lnTo>
                    <a:pt x="148" y="664"/>
                  </a:lnTo>
                  <a:cubicBezTo>
                    <a:pt x="175" y="690"/>
                    <a:pt x="207" y="703"/>
                    <a:pt x="243" y="705"/>
                  </a:cubicBezTo>
                  <a:cubicBezTo>
                    <a:pt x="252" y="709"/>
                    <a:pt x="261" y="711"/>
                    <a:pt x="270" y="711"/>
                  </a:cubicBezTo>
                  <a:cubicBezTo>
                    <a:pt x="273" y="711"/>
                    <a:pt x="276" y="711"/>
                    <a:pt x="278" y="710"/>
                  </a:cubicBezTo>
                  <a:cubicBezTo>
                    <a:pt x="315" y="708"/>
                    <a:pt x="349" y="694"/>
                    <a:pt x="380" y="676"/>
                  </a:cubicBezTo>
                  <a:cubicBezTo>
                    <a:pt x="400" y="670"/>
                    <a:pt x="421" y="659"/>
                    <a:pt x="440" y="644"/>
                  </a:cubicBezTo>
                  <a:cubicBezTo>
                    <a:pt x="467" y="622"/>
                    <a:pt x="487" y="595"/>
                    <a:pt x="501" y="564"/>
                  </a:cubicBezTo>
                  <a:cubicBezTo>
                    <a:pt x="521" y="531"/>
                    <a:pt x="532" y="496"/>
                    <a:pt x="540" y="459"/>
                  </a:cubicBezTo>
                  <a:cubicBezTo>
                    <a:pt x="551" y="402"/>
                    <a:pt x="550" y="349"/>
                    <a:pt x="538" y="295"/>
                  </a:cubicBezTo>
                  <a:lnTo>
                    <a:pt x="538" y="295"/>
                  </a:lnTo>
                  <a:cubicBezTo>
                    <a:pt x="542" y="321"/>
                    <a:pt x="544" y="347"/>
                    <a:pt x="547" y="374"/>
                  </a:cubicBezTo>
                  <a:cubicBezTo>
                    <a:pt x="543" y="346"/>
                    <a:pt x="541" y="314"/>
                    <a:pt x="536" y="286"/>
                  </a:cubicBezTo>
                  <a:cubicBezTo>
                    <a:pt x="536" y="283"/>
                    <a:pt x="535" y="281"/>
                    <a:pt x="535" y="278"/>
                  </a:cubicBezTo>
                  <a:cubicBezTo>
                    <a:pt x="529" y="259"/>
                    <a:pt x="516" y="217"/>
                    <a:pt x="509" y="198"/>
                  </a:cubicBezTo>
                  <a:cubicBezTo>
                    <a:pt x="509" y="196"/>
                    <a:pt x="508" y="195"/>
                    <a:pt x="508" y="195"/>
                  </a:cubicBezTo>
                  <a:cubicBezTo>
                    <a:pt x="505" y="191"/>
                    <a:pt x="505" y="190"/>
                    <a:pt x="504" y="186"/>
                  </a:cubicBezTo>
                  <a:cubicBezTo>
                    <a:pt x="494" y="168"/>
                    <a:pt x="475" y="135"/>
                    <a:pt x="463" y="116"/>
                  </a:cubicBezTo>
                  <a:cubicBezTo>
                    <a:pt x="463" y="115"/>
                    <a:pt x="461" y="115"/>
                    <a:pt x="461" y="114"/>
                  </a:cubicBezTo>
                  <a:cubicBezTo>
                    <a:pt x="460" y="111"/>
                    <a:pt x="459" y="108"/>
                    <a:pt x="456" y="107"/>
                  </a:cubicBezTo>
                  <a:cubicBezTo>
                    <a:pt x="448" y="95"/>
                    <a:pt x="434" y="83"/>
                    <a:pt x="426" y="74"/>
                  </a:cubicBezTo>
                  <a:cubicBezTo>
                    <a:pt x="410" y="54"/>
                    <a:pt x="392" y="39"/>
                    <a:pt x="368" y="30"/>
                  </a:cubicBezTo>
                  <a:cubicBezTo>
                    <a:pt x="349" y="15"/>
                    <a:pt x="327" y="7"/>
                    <a:pt x="304" y="7"/>
                  </a:cubicBezTo>
                  <a:cubicBezTo>
                    <a:pt x="284" y="3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981956" y="3128430"/>
              <a:ext cx="17925" cy="17506"/>
            </a:xfrm>
            <a:custGeom>
              <a:rect b="b" l="l" r="r" t="t"/>
              <a:pathLst>
                <a:path extrusionOk="0" h="418" w="428">
                  <a:moveTo>
                    <a:pt x="285" y="1"/>
                  </a:moveTo>
                  <a:lnTo>
                    <a:pt x="235" y="5"/>
                  </a:lnTo>
                  <a:lnTo>
                    <a:pt x="182" y="20"/>
                  </a:lnTo>
                  <a:cubicBezTo>
                    <a:pt x="165" y="29"/>
                    <a:pt x="148" y="39"/>
                    <a:pt x="131" y="48"/>
                  </a:cubicBezTo>
                  <a:cubicBezTo>
                    <a:pt x="116" y="62"/>
                    <a:pt x="99" y="75"/>
                    <a:pt x="83" y="89"/>
                  </a:cubicBezTo>
                  <a:cubicBezTo>
                    <a:pt x="70" y="106"/>
                    <a:pt x="59" y="121"/>
                    <a:pt x="45" y="138"/>
                  </a:cubicBezTo>
                  <a:cubicBezTo>
                    <a:pt x="28" y="162"/>
                    <a:pt x="15" y="189"/>
                    <a:pt x="11" y="218"/>
                  </a:cubicBezTo>
                  <a:cubicBezTo>
                    <a:pt x="5" y="235"/>
                    <a:pt x="2" y="251"/>
                    <a:pt x="5" y="270"/>
                  </a:cubicBezTo>
                  <a:cubicBezTo>
                    <a:pt x="1" y="287"/>
                    <a:pt x="5" y="303"/>
                    <a:pt x="9" y="318"/>
                  </a:cubicBezTo>
                  <a:cubicBezTo>
                    <a:pt x="11" y="334"/>
                    <a:pt x="18" y="348"/>
                    <a:pt x="29" y="360"/>
                  </a:cubicBezTo>
                  <a:cubicBezTo>
                    <a:pt x="36" y="375"/>
                    <a:pt x="47" y="386"/>
                    <a:pt x="62" y="392"/>
                  </a:cubicBezTo>
                  <a:cubicBezTo>
                    <a:pt x="74" y="402"/>
                    <a:pt x="87" y="409"/>
                    <a:pt x="104" y="411"/>
                  </a:cubicBezTo>
                  <a:cubicBezTo>
                    <a:pt x="114" y="416"/>
                    <a:pt x="123" y="417"/>
                    <a:pt x="133" y="417"/>
                  </a:cubicBezTo>
                  <a:cubicBezTo>
                    <a:pt x="139" y="417"/>
                    <a:pt x="145" y="417"/>
                    <a:pt x="151" y="415"/>
                  </a:cubicBezTo>
                  <a:cubicBezTo>
                    <a:pt x="155" y="416"/>
                    <a:pt x="159" y="416"/>
                    <a:pt x="163" y="416"/>
                  </a:cubicBezTo>
                  <a:cubicBezTo>
                    <a:pt x="177" y="416"/>
                    <a:pt x="191" y="413"/>
                    <a:pt x="203" y="407"/>
                  </a:cubicBezTo>
                  <a:cubicBezTo>
                    <a:pt x="212" y="406"/>
                    <a:pt x="219" y="399"/>
                    <a:pt x="230" y="395"/>
                  </a:cubicBezTo>
                  <a:cubicBezTo>
                    <a:pt x="245" y="394"/>
                    <a:pt x="259" y="388"/>
                    <a:pt x="276" y="382"/>
                  </a:cubicBezTo>
                  <a:cubicBezTo>
                    <a:pt x="306" y="368"/>
                    <a:pt x="334" y="350"/>
                    <a:pt x="358" y="325"/>
                  </a:cubicBezTo>
                  <a:cubicBezTo>
                    <a:pt x="381" y="300"/>
                    <a:pt x="400" y="272"/>
                    <a:pt x="413" y="239"/>
                  </a:cubicBezTo>
                  <a:cubicBezTo>
                    <a:pt x="425" y="212"/>
                    <a:pt x="428" y="184"/>
                    <a:pt x="425" y="154"/>
                  </a:cubicBezTo>
                  <a:cubicBezTo>
                    <a:pt x="426" y="148"/>
                    <a:pt x="426" y="146"/>
                    <a:pt x="425" y="142"/>
                  </a:cubicBezTo>
                  <a:cubicBezTo>
                    <a:pt x="421" y="131"/>
                    <a:pt x="418" y="106"/>
                    <a:pt x="409" y="93"/>
                  </a:cubicBezTo>
                  <a:cubicBezTo>
                    <a:pt x="402" y="78"/>
                    <a:pt x="387" y="59"/>
                    <a:pt x="379" y="48"/>
                  </a:cubicBezTo>
                  <a:cubicBezTo>
                    <a:pt x="377" y="45"/>
                    <a:pt x="373" y="41"/>
                    <a:pt x="371" y="39"/>
                  </a:cubicBezTo>
                  <a:cubicBezTo>
                    <a:pt x="357" y="29"/>
                    <a:pt x="345" y="21"/>
                    <a:pt x="331" y="13"/>
                  </a:cubicBezTo>
                  <a:cubicBezTo>
                    <a:pt x="316" y="10"/>
                    <a:pt x="300" y="6"/>
                    <a:pt x="285" y="1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3920937" y="3168634"/>
              <a:ext cx="32164" cy="25882"/>
            </a:xfrm>
            <a:custGeom>
              <a:rect b="b" l="l" r="r" t="t"/>
              <a:pathLst>
                <a:path extrusionOk="0" h="618" w="768">
                  <a:moveTo>
                    <a:pt x="495" y="0"/>
                  </a:moveTo>
                  <a:cubicBezTo>
                    <a:pt x="312" y="0"/>
                    <a:pt x="120" y="125"/>
                    <a:pt x="56" y="301"/>
                  </a:cubicBezTo>
                  <a:cubicBezTo>
                    <a:pt x="0" y="463"/>
                    <a:pt x="99" y="617"/>
                    <a:pt x="273" y="617"/>
                  </a:cubicBezTo>
                  <a:cubicBezTo>
                    <a:pt x="456" y="617"/>
                    <a:pt x="650" y="491"/>
                    <a:pt x="712" y="315"/>
                  </a:cubicBezTo>
                  <a:cubicBezTo>
                    <a:pt x="768" y="156"/>
                    <a:pt x="670" y="0"/>
                    <a:pt x="495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004947" y="3012591"/>
              <a:ext cx="31619" cy="37189"/>
            </a:xfrm>
            <a:custGeom>
              <a:rect b="b" l="l" r="r" t="t"/>
              <a:pathLst>
                <a:path extrusionOk="0" h="888" w="755">
                  <a:moveTo>
                    <a:pt x="483" y="0"/>
                  </a:moveTo>
                  <a:cubicBezTo>
                    <a:pt x="464" y="0"/>
                    <a:pt x="444" y="2"/>
                    <a:pt x="425" y="7"/>
                  </a:cubicBezTo>
                  <a:lnTo>
                    <a:pt x="421" y="7"/>
                  </a:lnTo>
                  <a:cubicBezTo>
                    <a:pt x="419" y="7"/>
                    <a:pt x="418" y="8"/>
                    <a:pt x="414" y="8"/>
                  </a:cubicBezTo>
                  <a:cubicBezTo>
                    <a:pt x="381" y="19"/>
                    <a:pt x="352" y="31"/>
                    <a:pt x="319" y="41"/>
                  </a:cubicBezTo>
                  <a:cubicBezTo>
                    <a:pt x="289" y="60"/>
                    <a:pt x="258" y="80"/>
                    <a:pt x="228" y="99"/>
                  </a:cubicBezTo>
                  <a:cubicBezTo>
                    <a:pt x="201" y="126"/>
                    <a:pt x="174" y="152"/>
                    <a:pt x="144" y="180"/>
                  </a:cubicBezTo>
                  <a:cubicBezTo>
                    <a:pt x="102" y="228"/>
                    <a:pt x="72" y="282"/>
                    <a:pt x="52" y="340"/>
                  </a:cubicBezTo>
                  <a:cubicBezTo>
                    <a:pt x="33" y="377"/>
                    <a:pt x="21" y="415"/>
                    <a:pt x="15" y="454"/>
                  </a:cubicBezTo>
                  <a:cubicBezTo>
                    <a:pt x="5" y="489"/>
                    <a:pt x="1" y="527"/>
                    <a:pt x="6" y="564"/>
                  </a:cubicBezTo>
                  <a:cubicBezTo>
                    <a:pt x="2" y="600"/>
                    <a:pt x="6" y="634"/>
                    <a:pt x="20" y="665"/>
                  </a:cubicBezTo>
                  <a:cubicBezTo>
                    <a:pt x="28" y="713"/>
                    <a:pt x="47" y="756"/>
                    <a:pt x="81" y="793"/>
                  </a:cubicBezTo>
                  <a:cubicBezTo>
                    <a:pt x="82" y="794"/>
                    <a:pt x="83" y="798"/>
                    <a:pt x="86" y="800"/>
                  </a:cubicBezTo>
                  <a:cubicBezTo>
                    <a:pt x="116" y="839"/>
                    <a:pt x="155" y="862"/>
                    <a:pt x="201" y="870"/>
                  </a:cubicBezTo>
                  <a:cubicBezTo>
                    <a:pt x="228" y="882"/>
                    <a:pt x="256" y="888"/>
                    <a:pt x="285" y="888"/>
                  </a:cubicBezTo>
                  <a:cubicBezTo>
                    <a:pt x="302" y="888"/>
                    <a:pt x="320" y="886"/>
                    <a:pt x="338" y="881"/>
                  </a:cubicBezTo>
                  <a:lnTo>
                    <a:pt x="339" y="881"/>
                  </a:lnTo>
                  <a:cubicBezTo>
                    <a:pt x="372" y="870"/>
                    <a:pt x="402" y="859"/>
                    <a:pt x="434" y="848"/>
                  </a:cubicBezTo>
                  <a:cubicBezTo>
                    <a:pt x="466" y="828"/>
                    <a:pt x="495" y="811"/>
                    <a:pt x="527" y="790"/>
                  </a:cubicBezTo>
                  <a:lnTo>
                    <a:pt x="609" y="706"/>
                  </a:lnTo>
                  <a:cubicBezTo>
                    <a:pt x="651" y="657"/>
                    <a:pt x="682" y="604"/>
                    <a:pt x="704" y="543"/>
                  </a:cubicBezTo>
                  <a:cubicBezTo>
                    <a:pt x="724" y="508"/>
                    <a:pt x="737" y="469"/>
                    <a:pt x="739" y="428"/>
                  </a:cubicBezTo>
                  <a:cubicBezTo>
                    <a:pt x="752" y="394"/>
                    <a:pt x="754" y="358"/>
                    <a:pt x="752" y="320"/>
                  </a:cubicBezTo>
                  <a:cubicBezTo>
                    <a:pt x="754" y="285"/>
                    <a:pt x="752" y="251"/>
                    <a:pt x="738" y="217"/>
                  </a:cubicBezTo>
                  <a:cubicBezTo>
                    <a:pt x="730" y="168"/>
                    <a:pt x="710" y="126"/>
                    <a:pt x="677" y="88"/>
                  </a:cubicBezTo>
                  <a:cubicBezTo>
                    <a:pt x="655" y="66"/>
                    <a:pt x="631" y="47"/>
                    <a:pt x="605" y="31"/>
                  </a:cubicBezTo>
                  <a:cubicBezTo>
                    <a:pt x="566" y="11"/>
                    <a:pt x="525" y="0"/>
                    <a:pt x="483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4076436" y="2993494"/>
              <a:ext cx="5444" cy="6701"/>
            </a:xfrm>
            <a:custGeom>
              <a:rect b="b" l="l" r="r" t="t"/>
              <a:pathLst>
                <a:path extrusionOk="0" h="160" w="130">
                  <a:moveTo>
                    <a:pt x="78" y="0"/>
                  </a:moveTo>
                  <a:cubicBezTo>
                    <a:pt x="71" y="0"/>
                    <a:pt x="64" y="0"/>
                    <a:pt x="57" y="2"/>
                  </a:cubicBezTo>
                  <a:cubicBezTo>
                    <a:pt x="48" y="6"/>
                    <a:pt x="35" y="9"/>
                    <a:pt x="27" y="17"/>
                  </a:cubicBezTo>
                  <a:cubicBezTo>
                    <a:pt x="23" y="21"/>
                    <a:pt x="22" y="23"/>
                    <a:pt x="19" y="26"/>
                  </a:cubicBezTo>
                  <a:cubicBezTo>
                    <a:pt x="14" y="32"/>
                    <a:pt x="12" y="40"/>
                    <a:pt x="12" y="46"/>
                  </a:cubicBezTo>
                  <a:cubicBezTo>
                    <a:pt x="8" y="64"/>
                    <a:pt x="7" y="83"/>
                    <a:pt x="3" y="103"/>
                  </a:cubicBezTo>
                  <a:lnTo>
                    <a:pt x="3" y="105"/>
                  </a:lnTo>
                  <a:cubicBezTo>
                    <a:pt x="0" y="114"/>
                    <a:pt x="0" y="122"/>
                    <a:pt x="3" y="131"/>
                  </a:cubicBezTo>
                  <a:cubicBezTo>
                    <a:pt x="7" y="139"/>
                    <a:pt x="12" y="145"/>
                    <a:pt x="19" y="151"/>
                  </a:cubicBezTo>
                  <a:cubicBezTo>
                    <a:pt x="29" y="157"/>
                    <a:pt x="40" y="160"/>
                    <a:pt x="51" y="160"/>
                  </a:cubicBezTo>
                  <a:cubicBezTo>
                    <a:pt x="55" y="160"/>
                    <a:pt x="59" y="160"/>
                    <a:pt x="63" y="159"/>
                  </a:cubicBezTo>
                  <a:cubicBezTo>
                    <a:pt x="71" y="158"/>
                    <a:pt x="80" y="156"/>
                    <a:pt x="88" y="152"/>
                  </a:cubicBezTo>
                  <a:cubicBezTo>
                    <a:pt x="96" y="149"/>
                    <a:pt x="103" y="145"/>
                    <a:pt x="109" y="139"/>
                  </a:cubicBezTo>
                  <a:cubicBezTo>
                    <a:pt x="115" y="132"/>
                    <a:pt x="122" y="125"/>
                    <a:pt x="125" y="116"/>
                  </a:cubicBezTo>
                  <a:cubicBezTo>
                    <a:pt x="129" y="107"/>
                    <a:pt x="129" y="98"/>
                    <a:pt x="128" y="90"/>
                  </a:cubicBezTo>
                  <a:cubicBezTo>
                    <a:pt x="121" y="67"/>
                    <a:pt x="117" y="44"/>
                    <a:pt x="114" y="22"/>
                  </a:cubicBezTo>
                  <a:cubicBezTo>
                    <a:pt x="111" y="17"/>
                    <a:pt x="109" y="13"/>
                    <a:pt x="105" y="10"/>
                  </a:cubicBezTo>
                  <a:cubicBezTo>
                    <a:pt x="102" y="7"/>
                    <a:pt x="96" y="3"/>
                    <a:pt x="90" y="2"/>
                  </a:cubicBezTo>
                  <a:cubicBezTo>
                    <a:pt x="87" y="2"/>
                    <a:pt x="82" y="0"/>
                    <a:pt x="78" y="0"/>
                  </a:cubicBezTo>
                  <a:close/>
                </a:path>
              </a:pathLst>
            </a:custGeom>
            <a:solidFill>
              <a:srgbClr val="C20201">
                <a:alpha val="273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31"/>
          <p:cNvSpPr txBox="1"/>
          <p:nvPr>
            <p:ph idx="1" type="subTitle"/>
          </p:nvPr>
        </p:nvSpPr>
        <p:spPr>
          <a:xfrm>
            <a:off x="889375" y="1220600"/>
            <a:ext cx="35778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5" name="Google Shape;965;p31"/>
          <p:cNvSpPr txBox="1"/>
          <p:nvPr>
            <p:ph idx="2" type="subTitle"/>
          </p:nvPr>
        </p:nvSpPr>
        <p:spPr>
          <a:xfrm>
            <a:off x="4676826" y="1220600"/>
            <a:ext cx="35778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6" name="Google Shape;966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2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3"/>
          <p:cNvSpPr txBox="1"/>
          <p:nvPr>
            <p:ph type="ctrTitle"/>
          </p:nvPr>
        </p:nvSpPr>
        <p:spPr>
          <a:xfrm>
            <a:off x="623400" y="1247575"/>
            <a:ext cx="85206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4" name="Google Shape;974;p33"/>
          <p:cNvSpPr txBox="1"/>
          <p:nvPr>
            <p:ph idx="1" type="subTitle"/>
          </p:nvPr>
        </p:nvSpPr>
        <p:spPr>
          <a:xfrm>
            <a:off x="5362900" y="1768150"/>
            <a:ext cx="2962500" cy="1125000"/>
          </a:xfrm>
          <a:prstGeom prst="rect">
            <a:avLst/>
          </a:prstGeom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Team - 5 </a:t>
            </a:r>
            <a:endParaRPr sz="220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rPr>
              <a:t>HackOverFlow</a:t>
            </a:r>
            <a:endParaRPr sz="220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pic>
        <p:nvPicPr>
          <p:cNvPr id="975" name="Google Shape;9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75" y="662625"/>
            <a:ext cx="3860726" cy="34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2"/>
          <p:cNvSpPr txBox="1"/>
          <p:nvPr>
            <p:ph type="title"/>
          </p:nvPr>
        </p:nvSpPr>
        <p:spPr>
          <a:xfrm>
            <a:off x="1916675" y="400450"/>
            <a:ext cx="4563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ecular One"/>
                <a:ea typeface="Secular One"/>
                <a:cs typeface="Secular One"/>
                <a:sym typeface="Secular One"/>
              </a:rPr>
              <a:t>Anemia </a:t>
            </a:r>
            <a:endParaRPr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38" name="Google Shape;1038;p42"/>
          <p:cNvSpPr txBox="1"/>
          <p:nvPr>
            <p:ph idx="1" type="body"/>
          </p:nvPr>
        </p:nvSpPr>
        <p:spPr>
          <a:xfrm>
            <a:off x="892100" y="1386325"/>
            <a:ext cx="6923400" cy="21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Anemia is a condition in which you lack enough healthy red blood cells to carry adequate oxygen to your body's tissues.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this detection Logistic Regression was used.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Around  94.7%  accuracy was attained.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39" name="Google Shape;1039;p42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3"/>
          <p:cNvSpPr txBox="1"/>
          <p:nvPr>
            <p:ph type="title"/>
          </p:nvPr>
        </p:nvSpPr>
        <p:spPr>
          <a:xfrm>
            <a:off x="720000" y="441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Secular One"/>
                <a:ea typeface="Secular One"/>
                <a:cs typeface="Secular One"/>
                <a:sym typeface="Secular One"/>
              </a:rPr>
              <a:t>Bone Mineral Density</a:t>
            </a:r>
            <a:endParaRPr sz="362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45" name="Google Shape;1045;p43"/>
          <p:cNvSpPr txBox="1"/>
          <p:nvPr>
            <p:ph idx="1" type="body"/>
          </p:nvPr>
        </p:nvSpPr>
        <p:spPr>
          <a:xfrm>
            <a:off x="902450" y="1448850"/>
            <a:ext cx="69753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measure of the amount of minerals (mostly calcium and phosphorous) contained in a certain volume of bone.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this detection Decision Tree Regressor was used.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Around  99%  accuracy was attained.</a:t>
            </a:r>
            <a:endParaRPr sz="23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46" name="Google Shape;1046;p43"/>
          <p:cNvCxnSpPr/>
          <p:nvPr/>
        </p:nvCxnSpPr>
        <p:spPr>
          <a:xfrm>
            <a:off x="1186350" y="1107700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4"/>
          <p:cNvSpPr txBox="1"/>
          <p:nvPr>
            <p:ph type="title"/>
          </p:nvPr>
        </p:nvSpPr>
        <p:spPr>
          <a:xfrm>
            <a:off x="678600" y="1445725"/>
            <a:ext cx="77040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>
                <a:latin typeface="Secular One"/>
                <a:ea typeface="Secular One"/>
                <a:cs typeface="Secular One"/>
                <a:sym typeface="Secular One"/>
              </a:rPr>
              <a:t>Thank You!!</a:t>
            </a:r>
            <a:endParaRPr sz="4800"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ecular One"/>
                <a:ea typeface="Secular One"/>
                <a:cs typeface="Secular One"/>
                <a:sym typeface="Secular One"/>
              </a:rPr>
              <a:t>Team Members</a:t>
            </a:r>
            <a:endParaRPr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81" name="Google Shape;981;p34"/>
          <p:cNvSpPr txBox="1"/>
          <p:nvPr>
            <p:ph idx="1" type="body"/>
          </p:nvPr>
        </p:nvSpPr>
        <p:spPr>
          <a:xfrm>
            <a:off x="1259273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1) Saniyah Abdul Salam - Captain 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2) Zunerah Fatima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3) Rabi ul Arfa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4) Nashra Fatima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5) Mubeen Sultana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6) Pujyam Suvarna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82" name="Google Shape;9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3" name="Google Shape;983;p34"/>
          <p:cNvCxnSpPr/>
          <p:nvPr/>
        </p:nvCxnSpPr>
        <p:spPr>
          <a:xfrm>
            <a:off x="932873" y="1006764"/>
            <a:ext cx="6962700" cy="19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5"/>
          <p:cNvSpPr txBox="1"/>
          <p:nvPr>
            <p:ph type="title"/>
          </p:nvPr>
        </p:nvSpPr>
        <p:spPr>
          <a:xfrm>
            <a:off x="2009850" y="335302"/>
            <a:ext cx="49323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ecular One"/>
                <a:ea typeface="Secular One"/>
                <a:cs typeface="Secular One"/>
                <a:sym typeface="Secular One"/>
              </a:rPr>
              <a:t>I</a:t>
            </a:r>
            <a:r>
              <a:rPr b="1" lang="en" sz="3600">
                <a:latin typeface="Secular One"/>
                <a:ea typeface="Secular One"/>
                <a:cs typeface="Secular One"/>
                <a:sym typeface="Secular One"/>
              </a:rPr>
              <a:t>ntroduction</a:t>
            </a:r>
            <a:endParaRPr b="1"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89" name="Google Shape;989;p35"/>
          <p:cNvSpPr txBox="1"/>
          <p:nvPr>
            <p:ph idx="1" type="subTitle"/>
          </p:nvPr>
        </p:nvSpPr>
        <p:spPr>
          <a:xfrm>
            <a:off x="1212300" y="1456200"/>
            <a:ext cx="65274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atamaran"/>
                <a:ea typeface="Catamaran"/>
                <a:cs typeface="Catamaran"/>
                <a:sym typeface="Catamaran"/>
              </a:rPr>
              <a:t>Using the power of Machine Learning, four diseases can be predicted on a single platform. Despite the fact that these outcomes are ideal, the experiment we conducted has the potential to usher in a revolution in the years to come. This project’s key benefit is that we can quickly and easily obtain the test results at home.</a:t>
            </a:r>
            <a:endParaRPr sz="2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90" name="Google Shape;990;p35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 txBox="1"/>
          <p:nvPr>
            <p:ph type="title"/>
          </p:nvPr>
        </p:nvSpPr>
        <p:spPr>
          <a:xfrm>
            <a:off x="1545900" y="368970"/>
            <a:ext cx="58659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Secular One"/>
                <a:ea typeface="Secular One"/>
                <a:cs typeface="Secular One"/>
                <a:sym typeface="Secular One"/>
              </a:rPr>
              <a:t>List of Diseases</a:t>
            </a:r>
            <a:endParaRPr b="1"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96" name="Google Shape;996;p36"/>
          <p:cNvSpPr txBox="1"/>
          <p:nvPr>
            <p:ph idx="1" type="subTitle"/>
          </p:nvPr>
        </p:nvSpPr>
        <p:spPr>
          <a:xfrm>
            <a:off x="2201850" y="1856625"/>
            <a:ext cx="47403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AutoNum type="arabicPeriod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Diabetes 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AutoNum type="arabicPeriod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Heart Disease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AutoNum type="arabicPeriod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Anemia 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AutoNum type="arabicPeriod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Bone Mineral Density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97" name="Google Shape;997;p36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7"/>
          <p:cNvSpPr txBox="1"/>
          <p:nvPr>
            <p:ph type="title"/>
          </p:nvPr>
        </p:nvSpPr>
        <p:spPr>
          <a:xfrm>
            <a:off x="1461300" y="293925"/>
            <a:ext cx="67581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ecular One"/>
                <a:ea typeface="Secular One"/>
                <a:cs typeface="Secular One"/>
                <a:sym typeface="Secular One"/>
              </a:rPr>
              <a:t>Machine Learning Models</a:t>
            </a:r>
            <a:endParaRPr b="1"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03" name="Google Shape;1003;p37"/>
          <p:cNvSpPr txBox="1"/>
          <p:nvPr>
            <p:ph idx="1" type="subTitle"/>
          </p:nvPr>
        </p:nvSpPr>
        <p:spPr>
          <a:xfrm>
            <a:off x="2088025" y="1823550"/>
            <a:ext cx="47403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Logistic Regression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Random</a:t>
            </a: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 Forest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Decision Tree Regressor</a:t>
            </a:r>
            <a:r>
              <a:rPr lang="en"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04" name="Google Shape;1004;p37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8"/>
          <p:cNvSpPr txBox="1"/>
          <p:nvPr>
            <p:ph type="title"/>
          </p:nvPr>
        </p:nvSpPr>
        <p:spPr>
          <a:xfrm>
            <a:off x="1932688" y="316322"/>
            <a:ext cx="47403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ecular One"/>
                <a:ea typeface="Secular One"/>
                <a:cs typeface="Secular One"/>
                <a:sym typeface="Secular One"/>
              </a:rPr>
              <a:t>Libraries Used </a:t>
            </a:r>
            <a:endParaRPr b="1"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10" name="Google Shape;1010;p38"/>
          <p:cNvSpPr txBox="1"/>
          <p:nvPr>
            <p:ph idx="1" type="subTitle"/>
          </p:nvPr>
        </p:nvSpPr>
        <p:spPr>
          <a:xfrm>
            <a:off x="2721300" y="1898025"/>
            <a:ext cx="37014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Numpy 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Pandas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latin typeface="Catamaran"/>
                <a:ea typeface="Catamaran"/>
                <a:cs typeface="Catamaran"/>
                <a:sym typeface="Catamaran"/>
              </a:rPr>
              <a:t>SciKit Learn</a:t>
            </a:r>
            <a:r>
              <a:rPr lang="en" sz="2400"/>
              <a:t> </a:t>
            </a:r>
            <a:endParaRPr sz="2400"/>
          </a:p>
        </p:txBody>
      </p:sp>
      <p:cxnSp>
        <p:nvCxnSpPr>
          <p:cNvPr id="1011" name="Google Shape;1011;p38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9"/>
          <p:cNvSpPr txBox="1"/>
          <p:nvPr>
            <p:ph type="title"/>
          </p:nvPr>
        </p:nvSpPr>
        <p:spPr>
          <a:xfrm>
            <a:off x="595800" y="55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ecular One"/>
                <a:ea typeface="Secular One"/>
                <a:cs typeface="Secular One"/>
                <a:sym typeface="Secular One"/>
              </a:rPr>
              <a:t>Model Deployment Requirements</a:t>
            </a:r>
            <a:endParaRPr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17" name="Google Shape;1017;p39"/>
          <p:cNvSpPr txBox="1"/>
          <p:nvPr>
            <p:ph idx="1" type="body"/>
          </p:nvPr>
        </p:nvSpPr>
        <p:spPr>
          <a:xfrm>
            <a:off x="1285350" y="1412250"/>
            <a:ext cx="5799300" cy="20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HTML - To structure webpage </a:t>
            </a:r>
            <a:endParaRPr sz="2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CSS - To style webpage </a:t>
            </a:r>
            <a:endParaRPr sz="2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Python - To build website </a:t>
            </a:r>
            <a:endParaRPr sz="2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Char char="➔"/>
            </a:pPr>
            <a:r>
              <a:rPr lang="en" sz="2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Flask - To develop web application using python </a:t>
            </a:r>
            <a:endParaRPr sz="25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18" name="Google Shape;1018;p39"/>
          <p:cNvCxnSpPr/>
          <p:nvPr/>
        </p:nvCxnSpPr>
        <p:spPr>
          <a:xfrm flipH="1" rot="10800000">
            <a:off x="664400" y="1214975"/>
            <a:ext cx="7617000" cy="4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/>
          <p:cNvSpPr txBox="1"/>
          <p:nvPr>
            <p:ph type="title"/>
          </p:nvPr>
        </p:nvSpPr>
        <p:spPr>
          <a:xfrm>
            <a:off x="507125" y="401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ecular One"/>
                <a:ea typeface="Secular One"/>
                <a:cs typeface="Secular One"/>
                <a:sym typeface="Secular One"/>
              </a:rPr>
              <a:t>Diabetes </a:t>
            </a:r>
            <a:endParaRPr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024" name="Google Shape;1024;p40"/>
          <p:cNvSpPr txBox="1"/>
          <p:nvPr>
            <p:ph idx="1" type="body"/>
          </p:nvPr>
        </p:nvSpPr>
        <p:spPr>
          <a:xfrm>
            <a:off x="933500" y="1276200"/>
            <a:ext cx="67272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Diabetes is a chronic disease that occurs either when the pancreas does not produce enough insulin.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this detection Random Forest was used.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Around  79.2%  accuracy was attained.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25" name="Google Shape;1025;p40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1"/>
          <p:cNvSpPr txBox="1"/>
          <p:nvPr>
            <p:ph type="title"/>
          </p:nvPr>
        </p:nvSpPr>
        <p:spPr>
          <a:xfrm>
            <a:off x="585475" y="372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ecular One"/>
                <a:ea typeface="Secular One"/>
                <a:cs typeface="Secular One"/>
                <a:sym typeface="Secular One"/>
              </a:rPr>
              <a:t>Heart Disease</a:t>
            </a:r>
            <a:r>
              <a:rPr lang="en"/>
              <a:t> </a:t>
            </a:r>
            <a:endParaRPr/>
          </a:p>
        </p:txBody>
      </p:sp>
      <p:sp>
        <p:nvSpPr>
          <p:cNvPr id="1031" name="Google Shape;1031;p41"/>
          <p:cNvSpPr txBox="1"/>
          <p:nvPr>
            <p:ph idx="1" type="body"/>
          </p:nvPr>
        </p:nvSpPr>
        <p:spPr>
          <a:xfrm>
            <a:off x="995575" y="1276650"/>
            <a:ext cx="67269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Heart disease describes a range of conditions that affect the heart. Including : Blood vessel disease, arrhythmias, congenital heart defects.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this detection Random Forest was used.</a:t>
            </a:r>
            <a:endParaRPr sz="2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tamaran"/>
              <a:buChar char="➔"/>
            </a:pPr>
            <a:r>
              <a:rPr lang="en" sz="2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Around  82%  accuracy was attained.</a:t>
            </a:r>
            <a:endParaRPr sz="23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32" name="Google Shape;1032;p41"/>
          <p:cNvCxnSpPr/>
          <p:nvPr/>
        </p:nvCxnSpPr>
        <p:spPr>
          <a:xfrm>
            <a:off x="1248450" y="1026125"/>
            <a:ext cx="66471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