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65" r:id="rId6"/>
    <p:sldId id="258" r:id="rId7"/>
    <p:sldId id="268" r:id="rId8"/>
    <p:sldId id="269" r:id="rId9"/>
    <p:sldId id="271" r:id="rId10"/>
    <p:sldId id="270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709"/>
    <a:srgbClr val="273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34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2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056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501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096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5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87" name="logoill.pdf" descr="logoill.pdf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ti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7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exercise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8609525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 err="1"/>
              <a:t>Add</a:t>
            </a:r>
            <a:r>
              <a:rPr lang="da-DK" sz="2000" dirty="0"/>
              <a:t> a </a:t>
            </a:r>
            <a:r>
              <a:rPr lang="da-DK" sz="2000" dirty="0" err="1"/>
              <a:t>monochromator_curved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guide from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exercise</a:t>
            </a:r>
            <a:endParaRPr lang="da-DK" sz="2000" dirty="0"/>
          </a:p>
          <a:p>
            <a:pPr lvl="2"/>
            <a:r>
              <a:rPr lang="da-DK" sz="2000" dirty="0" err="1"/>
              <a:t>Use</a:t>
            </a:r>
            <a:r>
              <a:rPr lang="da-DK" sz="2000" dirty="0"/>
              <a:t> </a:t>
            </a:r>
            <a:r>
              <a:rPr lang="da-DK" sz="2000" dirty="0" err="1"/>
              <a:t>orders</a:t>
            </a:r>
            <a:r>
              <a:rPr lang="da-DK" sz="2000" dirty="0"/>
              <a:t> = 0 to </a:t>
            </a:r>
            <a:r>
              <a:rPr lang="da-DK" sz="2000" dirty="0" err="1"/>
              <a:t>simulate</a:t>
            </a:r>
            <a:r>
              <a:rPr lang="da-DK" sz="2000" dirty="0"/>
              <a:t> all </a:t>
            </a:r>
            <a:r>
              <a:rPr lang="da-DK" sz="2000" dirty="0" err="1"/>
              <a:t>orders</a:t>
            </a:r>
            <a:r>
              <a:rPr lang="da-DK" sz="2000" dirty="0"/>
              <a:t> of </a:t>
            </a:r>
            <a:r>
              <a:rPr lang="da-DK" sz="2000" dirty="0" err="1"/>
              <a:t>Braggs</a:t>
            </a:r>
            <a:r>
              <a:rPr lang="da-DK" sz="2000" dirty="0"/>
              <a:t> </a:t>
            </a:r>
            <a:r>
              <a:rPr lang="da-DK" sz="2000" dirty="0" err="1"/>
              <a:t>law</a:t>
            </a:r>
            <a:endParaRPr lang="da-DK" sz="2000" dirty="0"/>
          </a:p>
          <a:p>
            <a:r>
              <a:rPr lang="da-DK" sz="2000" dirty="0" err="1"/>
              <a:t>Define</a:t>
            </a:r>
            <a:r>
              <a:rPr lang="da-DK" sz="2000" dirty="0"/>
              <a:t> </a:t>
            </a:r>
            <a:r>
              <a:rPr lang="da-DK" sz="2000" dirty="0" err="1"/>
              <a:t>selected</a:t>
            </a:r>
            <a:r>
              <a:rPr lang="da-DK" sz="2000" dirty="0"/>
              <a:t> </a:t>
            </a:r>
            <a:r>
              <a:rPr lang="da-DK" sz="2000" dirty="0" err="1"/>
              <a:t>wavelength</a:t>
            </a:r>
            <a:r>
              <a:rPr lang="da-DK" sz="2000" dirty="0"/>
              <a:t> as input parameter</a:t>
            </a:r>
          </a:p>
          <a:p>
            <a:r>
              <a:rPr lang="da-DK" sz="2000" dirty="0" err="1"/>
              <a:t>Calculate</a:t>
            </a:r>
            <a:r>
              <a:rPr lang="da-DK" sz="2000" dirty="0"/>
              <a:t> </a:t>
            </a:r>
            <a:r>
              <a:rPr lang="da-DK" sz="2000" dirty="0" err="1"/>
              <a:t>theta</a:t>
            </a:r>
            <a:r>
              <a:rPr lang="da-DK" sz="2000" dirty="0"/>
              <a:t> angle for </a:t>
            </a:r>
            <a:r>
              <a:rPr lang="da-DK" sz="2000" dirty="0" err="1"/>
              <a:t>monochromator</a:t>
            </a:r>
            <a:r>
              <a:rPr lang="da-DK" sz="2000" dirty="0"/>
              <a:t> in </a:t>
            </a:r>
            <a:r>
              <a:rPr lang="da-DK" sz="2000" dirty="0" err="1"/>
              <a:t>initialize</a:t>
            </a:r>
            <a:r>
              <a:rPr lang="da-DK" sz="2000" dirty="0"/>
              <a:t> </a:t>
            </a:r>
            <a:r>
              <a:rPr lang="da-DK" sz="2000" dirty="0" err="1"/>
              <a:t>section</a:t>
            </a:r>
            <a:endParaRPr lang="da-DK" sz="2000" dirty="0"/>
          </a:p>
          <a:p>
            <a:r>
              <a:rPr lang="da-DK" sz="2000" dirty="0" err="1"/>
              <a:t>Remember</a:t>
            </a:r>
            <a:r>
              <a:rPr lang="da-DK" sz="2000" dirty="0"/>
              <a:t> </a:t>
            </a:r>
            <a:r>
              <a:rPr lang="da-DK" sz="2000" dirty="0" err="1"/>
              <a:t>extra</a:t>
            </a:r>
            <a:r>
              <a:rPr lang="da-DK" sz="2000" dirty="0"/>
              <a:t> arm to </a:t>
            </a:r>
            <a:r>
              <a:rPr lang="da-DK" sz="2000" dirty="0" err="1"/>
              <a:t>define</a:t>
            </a:r>
            <a:r>
              <a:rPr lang="da-DK" sz="2000" dirty="0"/>
              <a:t> new </a:t>
            </a:r>
            <a:r>
              <a:rPr lang="da-DK" sz="2000" dirty="0" err="1"/>
              <a:t>beam</a:t>
            </a:r>
            <a:r>
              <a:rPr lang="da-DK" sz="2000" dirty="0"/>
              <a:t> </a:t>
            </a:r>
            <a:r>
              <a:rPr lang="da-DK" sz="2000" dirty="0" err="1"/>
              <a:t>direction</a:t>
            </a:r>
            <a:endParaRPr lang="da-DK" sz="2000" dirty="0"/>
          </a:p>
          <a:p>
            <a:r>
              <a:rPr lang="da-DK" sz="2000" dirty="0" err="1"/>
              <a:t>Confirm</a:t>
            </a:r>
            <a:r>
              <a:rPr lang="da-DK" sz="2000" dirty="0"/>
              <a:t> </a:t>
            </a:r>
            <a:r>
              <a:rPr lang="da-DK" sz="2000" dirty="0" err="1"/>
              <a:t>that</a:t>
            </a:r>
            <a:r>
              <a:rPr lang="da-DK" sz="2000" dirty="0"/>
              <a:t> multiple </a:t>
            </a:r>
            <a:r>
              <a:rPr lang="da-DK" sz="2000" dirty="0" err="1"/>
              <a:t>orders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</a:t>
            </a:r>
            <a:r>
              <a:rPr lang="da-DK" sz="2000" dirty="0" err="1"/>
              <a:t>observed</a:t>
            </a:r>
            <a:r>
              <a:rPr lang="da-DK" sz="2000" dirty="0"/>
              <a:t> in the output</a:t>
            </a:r>
          </a:p>
          <a:p>
            <a:endParaRPr lang="da-DK" sz="2000" dirty="0"/>
          </a:p>
          <a:p>
            <a:r>
              <a:rPr lang="da-DK" sz="2000" dirty="0" err="1"/>
              <a:t>Extra</a:t>
            </a:r>
            <a:r>
              <a:rPr lang="da-DK" sz="2000" dirty="0"/>
              <a:t> </a:t>
            </a:r>
            <a:r>
              <a:rPr lang="da-DK" sz="2000" dirty="0" err="1"/>
              <a:t>tasks</a:t>
            </a:r>
            <a:endParaRPr lang="da-DK" sz="2000" dirty="0"/>
          </a:p>
          <a:p>
            <a:pPr lvl="2"/>
            <a:r>
              <a:rPr lang="da-DK" sz="2000" dirty="0"/>
              <a:t>Experiment with </a:t>
            </a:r>
            <a:r>
              <a:rPr lang="da-DK" sz="2000" dirty="0" err="1"/>
              <a:t>focusing</a:t>
            </a:r>
            <a:r>
              <a:rPr lang="da-DK" sz="2000" dirty="0"/>
              <a:t> parameters, NH, NV, RV, RH</a:t>
            </a:r>
          </a:p>
          <a:p>
            <a:pPr lvl="2"/>
            <a:r>
              <a:rPr lang="da-DK" sz="2000" dirty="0"/>
              <a:t>Experiment with the distance </a:t>
            </a:r>
            <a:r>
              <a:rPr lang="da-DK" sz="2000" dirty="0" err="1"/>
              <a:t>between</a:t>
            </a:r>
            <a:r>
              <a:rPr lang="da-DK" sz="2000" dirty="0"/>
              <a:t> guide and </a:t>
            </a:r>
            <a:r>
              <a:rPr lang="da-DK" sz="2000" dirty="0" err="1"/>
              <a:t>monochromator</a:t>
            </a:r>
            <a:endParaRPr lang="da-DK" sz="2000" dirty="0"/>
          </a:p>
          <a:p>
            <a:pPr lvl="2"/>
            <a:endParaRPr lang="da-DK" sz="2000"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99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Purpose of </a:t>
            </a:r>
            <a:r>
              <a:rPr lang="da-DK" dirty="0" err="1"/>
              <a:t>monochromators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and </a:t>
            </a:r>
            <a:r>
              <a:rPr lang="da-DK" dirty="0" err="1"/>
              <a:t>advise</a:t>
            </a:r>
            <a:endParaRPr lang="da-DK" dirty="0"/>
          </a:p>
          <a:p>
            <a:r>
              <a:rPr lang="da-DK" dirty="0"/>
              <a:t>Component </a:t>
            </a:r>
            <a:r>
              <a:rPr lang="da-DK" dirty="0" err="1"/>
              <a:t>overview</a:t>
            </a:r>
            <a:r>
              <a:rPr lang="da-DK" dirty="0"/>
              <a:t>: </a:t>
            </a:r>
          </a:p>
          <a:p>
            <a:pPr lvl="2"/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 err="1"/>
              <a:t>Monochromator_curved</a:t>
            </a:r>
            <a:endParaRPr lang="da-DK" dirty="0"/>
          </a:p>
          <a:p>
            <a:pPr lvl="2"/>
            <a:r>
              <a:rPr lang="da-DK" dirty="0" err="1"/>
              <a:t>Single_crystal</a:t>
            </a:r>
            <a:endParaRPr lang="da-DK" dirty="0"/>
          </a:p>
          <a:p>
            <a:pPr lvl="2"/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816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r>
              <a:rPr lang="da-DK" dirty="0"/>
              <a:t>: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10373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r>
              <a:rPr lang="da-DK" dirty="0"/>
              <a:t> d to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approrpiate</a:t>
            </a:r>
            <a:r>
              <a:rPr lang="da-DK" dirty="0"/>
              <a:t> </a:t>
            </a:r>
            <a:r>
              <a:rPr lang="da-DK" dirty="0" err="1"/>
              <a:t>wavelength</a:t>
            </a:r>
            <a:endParaRPr lang="da-DK" dirty="0"/>
          </a:p>
          <a:p>
            <a:r>
              <a:rPr lang="da-DK" dirty="0" err="1"/>
              <a:t>Wave</a:t>
            </a:r>
            <a:r>
              <a:rPr lang="da-DK" dirty="0"/>
              <a:t> / </a:t>
            </a:r>
            <a:r>
              <a:rPr lang="da-DK" dirty="0" err="1"/>
              <a:t>interference</a:t>
            </a:r>
            <a:r>
              <a:rPr lang="da-DK" dirty="0"/>
              <a:t> </a:t>
            </a:r>
            <a:r>
              <a:rPr lang="da-DK" dirty="0" err="1"/>
              <a:t>phenomonem</a:t>
            </a:r>
            <a:endParaRPr lang="da-DK" dirty="0"/>
          </a:p>
          <a:p>
            <a:r>
              <a:rPr lang="da-DK" dirty="0" err="1"/>
              <a:t>Described</a:t>
            </a:r>
            <a:r>
              <a:rPr lang="da-DK" dirty="0"/>
              <a:t> with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4BE3-2E3E-9944-8A85-35C9BF06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13" y="3688280"/>
            <a:ext cx="5403873" cy="25636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/>
                  <a:t>Simple </a:t>
                </a:r>
                <a:r>
                  <a:rPr lang="da-DK" dirty="0" err="1"/>
                  <a:t>monochromator</a:t>
                </a:r>
                <a:r>
                  <a:rPr lang="da-DK" dirty="0"/>
                  <a:t>, 2D </a:t>
                </a:r>
                <a:r>
                  <a:rPr lang="da-DK" dirty="0" err="1"/>
                  <a:t>rectangle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</a:t>
                </a:r>
                <a:r>
                  <a:rPr lang="da-DK" dirty="0" err="1"/>
                  <a:t>oriented</a:t>
                </a:r>
                <a:r>
                  <a:rPr lang="da-DK" dirty="0"/>
                  <a:t> in </a:t>
                </a:r>
                <a:r>
                  <a:rPr lang="da-DK" dirty="0" err="1"/>
                  <a:t>yz</a:t>
                </a:r>
                <a:r>
                  <a:rPr lang="da-DK" dirty="0"/>
                  <a:t> plane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maximum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</a:t>
                </a:r>
                <a:r>
                  <a:rPr lang="da-DK" dirty="0" err="1"/>
                  <a:t>does</a:t>
                </a:r>
                <a:r>
                  <a:rPr lang="da-DK" dirty="0"/>
                  <a:t> not </a:t>
                </a:r>
                <a:r>
                  <a:rPr lang="da-DK" dirty="0" err="1"/>
                  <a:t>contain</a:t>
                </a:r>
                <a:r>
                  <a:rPr lang="da-DK" dirty="0"/>
                  <a:t> multiple </a:t>
                </a:r>
                <a:r>
                  <a:rPr lang="da-DK" dirty="0" err="1"/>
                  <a:t>scattering</a:t>
                </a:r>
                <a:r>
                  <a:rPr lang="da-DK" dirty="0"/>
                  <a:t>, or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6600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184C0F-35DC-6448-AD87-EF696058E19E}"/>
              </a:ext>
            </a:extLst>
          </p:cNvPr>
          <p:cNvCxnSpPr>
            <a:cxnSpLocks/>
          </p:cNvCxnSpPr>
          <p:nvPr/>
        </p:nvCxnSpPr>
        <p:spPr>
          <a:xfrm flipV="1">
            <a:off x="7096331" y="2783445"/>
            <a:ext cx="4689534" cy="168982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ED48-1C6F-2E47-80BF-1F723FA959F0}"/>
              </a:ext>
            </a:extLst>
          </p:cNvPr>
          <p:cNvCxnSpPr>
            <a:cxnSpLocks/>
          </p:cNvCxnSpPr>
          <p:nvPr/>
        </p:nvCxnSpPr>
        <p:spPr>
          <a:xfrm flipV="1">
            <a:off x="7108267" y="943631"/>
            <a:ext cx="4118772" cy="349869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D5687E-9545-B64B-91F6-D435BB14F502}"/>
              </a:ext>
            </a:extLst>
          </p:cNvPr>
          <p:cNvCxnSpPr/>
          <p:nvPr/>
        </p:nvCxnSpPr>
        <p:spPr>
          <a:xfrm>
            <a:off x="1774725" y="4463397"/>
            <a:ext cx="9731725" cy="0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2D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 err="1"/>
              <a:t>Orientation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7CB9F-F6D6-F646-AEAA-E93FD475CE4B}"/>
              </a:ext>
            </a:extLst>
          </p:cNvPr>
          <p:cNvCxnSpPr>
            <a:cxnSpLocks/>
          </p:cNvCxnSpPr>
          <p:nvPr/>
        </p:nvCxnSpPr>
        <p:spPr>
          <a:xfrm>
            <a:off x="1905528" y="4463397"/>
            <a:ext cx="1798371" cy="0"/>
          </a:xfrm>
          <a:prstGeom prst="straightConnector1">
            <a:avLst/>
          </a:prstGeom>
          <a:noFill/>
          <a:ln w="38100" cap="flat">
            <a:solidFill>
              <a:srgbClr val="2732B8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2D386-9CA2-5548-9333-5EED5669940F}"/>
              </a:ext>
            </a:extLst>
          </p:cNvPr>
          <p:cNvCxnSpPr>
            <a:cxnSpLocks/>
          </p:cNvCxnSpPr>
          <p:nvPr/>
        </p:nvCxnSpPr>
        <p:spPr>
          <a:xfrm flipV="1">
            <a:off x="1914737" y="2669560"/>
            <a:ext cx="0" cy="1793837"/>
          </a:xfrm>
          <a:prstGeom prst="straightConnector1">
            <a:avLst/>
          </a:prstGeom>
          <a:noFill/>
          <a:ln w="38100" cap="flat">
            <a:solidFill>
              <a:srgbClr val="7A0709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27044-21B8-F54A-8162-7A77D14F0A38}"/>
              </a:ext>
            </a:extLst>
          </p:cNvPr>
          <p:cNvSpPr/>
          <p:nvPr/>
        </p:nvSpPr>
        <p:spPr>
          <a:xfrm>
            <a:off x="3713108" y="44633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3B69-C26D-0A41-9A23-244A6CDB69EE}"/>
              </a:ext>
            </a:extLst>
          </p:cNvPr>
          <p:cNvSpPr/>
          <p:nvPr/>
        </p:nvSpPr>
        <p:spPr>
          <a:xfrm>
            <a:off x="1905528" y="241413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BC619-187D-BC4C-AF67-47A9F3A74357}"/>
              </a:ext>
            </a:extLst>
          </p:cNvPr>
          <p:cNvGrpSpPr/>
          <p:nvPr/>
        </p:nvGrpSpPr>
        <p:grpSpPr>
          <a:xfrm rot="-1200000">
            <a:off x="6743896" y="2120664"/>
            <a:ext cx="2094838" cy="2387820"/>
            <a:chOff x="6199884" y="2615092"/>
            <a:chExt cx="2094838" cy="23878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0A849D-00FA-6F41-8629-7D1EA1AE0760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4553F3-28B5-A049-889C-A997421B2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DECF7-8C15-8D40-8854-026A82FDCCEA}"/>
                </a:ext>
              </a:extLst>
            </p:cNvPr>
            <p:cNvSpPr/>
            <p:nvPr/>
          </p:nvSpPr>
          <p:spPr>
            <a:xfrm>
              <a:off x="8007464" y="466435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99F78-269C-B247-8627-4B7D7E62C626}"/>
                </a:ext>
              </a:extLst>
            </p:cNvPr>
            <p:cNvSpPr/>
            <p:nvPr/>
          </p:nvSpPr>
          <p:spPr>
            <a:xfrm>
              <a:off x="6199884" y="261509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0FF91-A5F2-414C-8323-EA7D27EFC297}"/>
              </a:ext>
            </a:extLst>
          </p:cNvPr>
          <p:cNvCxnSpPr>
            <a:cxnSpLocks/>
          </p:cNvCxnSpPr>
          <p:nvPr/>
        </p:nvCxnSpPr>
        <p:spPr>
          <a:xfrm rot="-1200000" flipH="1">
            <a:off x="6348612" y="4473267"/>
            <a:ext cx="1574201" cy="0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52448-3E41-104D-A4FF-6B39ADAB86EB}"/>
              </a:ext>
            </a:extLst>
          </p:cNvPr>
          <p:cNvGrpSpPr/>
          <p:nvPr/>
        </p:nvGrpSpPr>
        <p:grpSpPr>
          <a:xfrm rot="-2400000">
            <a:off x="6261752" y="1922104"/>
            <a:ext cx="2148588" cy="2395259"/>
            <a:chOff x="6168576" y="2607653"/>
            <a:chExt cx="2148588" cy="239525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788BEF-4A46-0A46-8BC6-4B64FF18168B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D58535E-60BA-374E-BF44-3184EA3B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1DB6A1-AEF3-924F-A7D1-7ED471BF9545}"/>
                </a:ext>
              </a:extLst>
            </p:cNvPr>
            <p:cNvSpPr/>
            <p:nvPr/>
          </p:nvSpPr>
          <p:spPr>
            <a:xfrm>
              <a:off x="7985022" y="46643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A710D0-19AA-BF44-A877-745D2CA1039F}"/>
                </a:ext>
              </a:extLst>
            </p:cNvPr>
            <p:cNvSpPr/>
            <p:nvPr/>
          </p:nvSpPr>
          <p:spPr>
            <a:xfrm>
              <a:off x="6168576" y="2607653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x’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852679-DC9A-8646-83FC-947CF61C1A9A}"/>
              </a:ext>
            </a:extLst>
          </p:cNvPr>
          <p:cNvCxnSpPr>
            <a:cxnSpLocks/>
          </p:cNvCxnSpPr>
          <p:nvPr/>
        </p:nvCxnSpPr>
        <p:spPr>
          <a:xfrm rot="4200000">
            <a:off x="10041275" y="304878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6F56B9-5F4E-8B42-94D8-D2D23709F65B}"/>
              </a:ext>
            </a:extLst>
          </p:cNvPr>
          <p:cNvSpPr txBox="1"/>
          <p:nvPr/>
        </p:nvSpPr>
        <p:spPr>
          <a:xfrm>
            <a:off x="1774725" y="4801951"/>
            <a:ext cx="2234850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Source()</a:t>
            </a:r>
            <a:br>
              <a:rPr lang="da-DK" dirty="0"/>
            </a:br>
            <a:r>
              <a:rPr lang="da-DK" dirty="0"/>
              <a:t>AT (0,0,0) ABSOLUTE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C74E9-95BC-8040-AB7A-761E82EAC291}"/>
              </a:ext>
            </a:extLst>
          </p:cNvPr>
          <p:cNvSpPr txBox="1"/>
          <p:nvPr/>
        </p:nvSpPr>
        <p:spPr>
          <a:xfrm>
            <a:off x="4783337" y="4801951"/>
            <a:ext cx="4611876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Mono()</a:t>
            </a:r>
            <a:br>
              <a:rPr lang="da-DK" dirty="0"/>
            </a:br>
            <a:r>
              <a:rPr lang="da-DK" dirty="0"/>
              <a:t>AT (0,0,1) RELATIVE Source</a:t>
            </a:r>
            <a:br>
              <a:rPr lang="da-DK" dirty="0"/>
            </a:br>
            <a:r>
              <a:rPr lang="da-DK" dirty="0"/>
              <a:t>ROTATED (0,theta) RELATIVE 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CDE77-ABA9-8B4B-925C-3370E87DE620}"/>
              </a:ext>
            </a:extLst>
          </p:cNvPr>
          <p:cNvSpPr txBox="1"/>
          <p:nvPr/>
        </p:nvSpPr>
        <p:spPr>
          <a:xfrm>
            <a:off x="8732264" y="4815462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mono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9132C-AF75-FA4D-B272-C2B38346E84E}"/>
              </a:ext>
            </a:extLst>
          </p:cNvPr>
          <p:cNvCxnSpPr>
            <a:cxnSpLocks/>
          </p:cNvCxnSpPr>
          <p:nvPr/>
        </p:nvCxnSpPr>
        <p:spPr>
          <a:xfrm rot="3000000">
            <a:off x="9273451" y="180705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C70DB0-CB8F-DB41-9C65-6E5B16DB366F}"/>
              </a:ext>
            </a:extLst>
          </p:cNvPr>
          <p:cNvSpPr txBox="1"/>
          <p:nvPr/>
        </p:nvSpPr>
        <p:spPr>
          <a:xfrm>
            <a:off x="4782066" y="5654263"/>
            <a:ext cx="3674704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</a:t>
            </a:r>
            <a:r>
              <a:rPr lang="da-DK" dirty="0" err="1"/>
              <a:t>beam</a:t>
            </a:r>
            <a:r>
              <a:rPr lang="da-DK" dirty="0"/>
              <a:t> = Arm()</a:t>
            </a:r>
            <a:br>
              <a:rPr lang="da-DK" dirty="0"/>
            </a:br>
            <a:r>
              <a:rPr lang="da-DK" dirty="0"/>
              <a:t>AT (0,0,0) RELATIVE mono</a:t>
            </a:r>
            <a:br>
              <a:rPr lang="da-DK" dirty="0"/>
            </a:br>
            <a:r>
              <a:rPr lang="da-DK" dirty="0"/>
              <a:t>ROTATED (0,theta,0) RELATIVE mono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3258CC-3041-4C45-AB55-B2BB5EFEB9FC}"/>
              </a:ext>
            </a:extLst>
          </p:cNvPr>
          <p:cNvSpPr txBox="1"/>
          <p:nvPr/>
        </p:nvSpPr>
        <p:spPr>
          <a:xfrm>
            <a:off x="8734670" y="4809506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</a:t>
            </a:r>
            <a:r>
              <a:rPr lang="da-DK" dirty="0" err="1"/>
              <a:t>beam</a:t>
            </a:r>
            <a:r>
              <a:rPr lang="da-DK" dirty="0"/>
              <a:t>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5B538F-9B96-E448-B1A0-9344BE853644}"/>
              </a:ext>
            </a:extLst>
          </p:cNvPr>
          <p:cNvCxnSpPr>
            <a:cxnSpLocks/>
          </p:cNvCxnSpPr>
          <p:nvPr/>
        </p:nvCxnSpPr>
        <p:spPr>
          <a:xfrm flipV="1">
            <a:off x="1527349" y="4340888"/>
            <a:ext cx="5878286" cy="50242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9F866F-D5F0-8C40-BDC1-EF382E7BB896}"/>
              </a:ext>
            </a:extLst>
          </p:cNvPr>
          <p:cNvCxnSpPr>
            <a:cxnSpLocks/>
          </p:cNvCxnSpPr>
          <p:nvPr/>
        </p:nvCxnSpPr>
        <p:spPr>
          <a:xfrm flipH="1">
            <a:off x="7405635" y="854110"/>
            <a:ext cx="4100816" cy="3486778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2175B8-CAA7-1A4A-B31E-E69AB5A2F0F9}"/>
              </a:ext>
            </a:extLst>
          </p:cNvPr>
          <p:cNvCxnSpPr>
            <a:cxnSpLocks/>
          </p:cNvCxnSpPr>
          <p:nvPr/>
        </p:nvCxnSpPr>
        <p:spPr>
          <a:xfrm flipH="1">
            <a:off x="7393701" y="1963320"/>
            <a:ext cx="2850156" cy="2391079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8951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55" grpId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3952977" cy="4546801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Homogeneous</a:t>
            </a:r>
            <a:r>
              <a:rPr lang="da-DK" dirty="0"/>
              <a:t> </a:t>
            </a:r>
            <a:r>
              <a:rPr lang="da-DK" dirty="0" err="1"/>
              <a:t>spatial</a:t>
            </a:r>
            <a:r>
              <a:rPr lang="da-DK" dirty="0"/>
              <a:t> distribution</a:t>
            </a:r>
          </a:p>
          <a:p>
            <a:r>
              <a:rPr lang="da-DK" dirty="0"/>
              <a:t>Small </a:t>
            </a:r>
            <a:r>
              <a:rPr lang="da-DK" dirty="0" err="1"/>
              <a:t>divergence</a:t>
            </a:r>
            <a:r>
              <a:rPr lang="da-DK" dirty="0"/>
              <a:t> distribution</a:t>
            </a:r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simulated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position and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</a:t>
            </a:r>
            <a:r>
              <a:rPr lang="da-DK" dirty="0" err="1"/>
              <a:t>divergence</a:t>
            </a:r>
            <a:r>
              <a:rPr lang="da-DK" dirty="0"/>
              <a:t> and </a:t>
            </a:r>
            <a:r>
              <a:rPr lang="da-DK" dirty="0" err="1"/>
              <a:t>energy</a:t>
            </a:r>
            <a:endParaRPr lang="da-DK" dirty="0"/>
          </a:p>
          <a:p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1B21F-C1EC-E941-9760-DADC55C6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42" y="48833"/>
            <a:ext cx="5829558" cy="6493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Monochromator_curved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 err="1"/>
                  <a:t>Many</a:t>
                </a:r>
                <a:r>
                  <a:rPr lang="da-DK" dirty="0"/>
                  <a:t> </a:t>
                </a:r>
                <a:r>
                  <a:rPr lang="da-DK" dirty="0" err="1"/>
                  <a:t>flat</a:t>
                </a:r>
                <a:r>
                  <a:rPr lang="da-DK" dirty="0"/>
                  <a:t> </a:t>
                </a:r>
                <a:r>
                  <a:rPr lang="da-DK" dirty="0" err="1"/>
                  <a:t>monochromators</a:t>
                </a:r>
                <a:r>
                  <a:rPr lang="da-DK" dirty="0"/>
                  <a:t>, 2D </a:t>
                </a:r>
                <a:r>
                  <a:rPr lang="da-DK" dirty="0" err="1"/>
                  <a:t>rectangles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NH x NV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but </a:t>
                </a:r>
                <a:r>
                  <a:rPr lang="da-DK" dirty="0" err="1"/>
                  <a:t>does</a:t>
                </a:r>
                <a:r>
                  <a:rPr lang="da-DK" dirty="0"/>
                  <a:t> have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1200327" y="1026787"/>
            <a:ext cx="398008" cy="976463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3887 w 1246700"/>
              <a:gd name="connsiteY0" fmla="*/ 0 h 2619801"/>
              <a:gd name="connsiteX1" fmla="*/ 1246700 w 1246700"/>
              <a:gd name="connsiteY1" fmla="*/ 208197 h 2619801"/>
              <a:gd name="connsiteX2" fmla="*/ 1226603 w 1246700"/>
              <a:gd name="connsiteY2" fmla="*/ 2619801 h 2619801"/>
              <a:gd name="connsiteX3" fmla="*/ 704 w 1246700"/>
              <a:gd name="connsiteY3" fmla="*/ 1825981 h 2619801"/>
              <a:gd name="connsiteX4" fmla="*/ 3887 w 1246700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36506 w 1242814"/>
              <a:gd name="connsiteY3" fmla="*/ 2077335 h 2619801"/>
              <a:gd name="connsiteX4" fmla="*/ 1 w 1242814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23275 w 1242814"/>
              <a:gd name="connsiteY3" fmla="*/ 2037646 h 2619801"/>
              <a:gd name="connsiteX4" fmla="*/ 1 w 1242814"/>
              <a:gd name="connsiteY4" fmla="*/ 0 h 2619801"/>
              <a:gd name="connsiteX0" fmla="*/ 0 w 1242814"/>
              <a:gd name="connsiteY0" fmla="*/ 0 h 2725634"/>
              <a:gd name="connsiteX1" fmla="*/ 1242814 w 1242814"/>
              <a:gd name="connsiteY1" fmla="*/ 314030 h 2725634"/>
              <a:gd name="connsiteX2" fmla="*/ 1222717 w 1242814"/>
              <a:gd name="connsiteY2" fmla="*/ 2725634 h 2725634"/>
              <a:gd name="connsiteX3" fmla="*/ 23275 w 1242814"/>
              <a:gd name="connsiteY3" fmla="*/ 2143479 h 2725634"/>
              <a:gd name="connsiteX4" fmla="*/ 0 w 1242814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23275 w 1403755"/>
              <a:gd name="connsiteY3" fmla="*/ 2143479 h 2725634"/>
              <a:gd name="connsiteX4" fmla="*/ 0 w 1403755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4670 w 1403755"/>
              <a:gd name="connsiteY3" fmla="*/ 2261801 h 2725634"/>
              <a:gd name="connsiteX4" fmla="*/ 0 w 1403755"/>
              <a:gd name="connsiteY4" fmla="*/ 0 h 2725634"/>
              <a:gd name="connsiteX0" fmla="*/ 0 w 1222717"/>
              <a:gd name="connsiteY0" fmla="*/ 0 h 2725634"/>
              <a:gd name="connsiteX1" fmla="*/ 1161911 w 1222717"/>
              <a:gd name="connsiteY1" fmla="*/ 300735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32481 w 1222717"/>
              <a:gd name="connsiteY3" fmla="*/ 2236528 h 2725634"/>
              <a:gd name="connsiteX4" fmla="*/ 0 w 1222717"/>
              <a:gd name="connsiteY4" fmla="*/ 0 h 27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17" h="2725634">
                <a:moveTo>
                  <a:pt x="0" y="0"/>
                </a:moveTo>
                <a:lnTo>
                  <a:pt x="1013084" y="334541"/>
                </a:lnTo>
                <a:lnTo>
                  <a:pt x="1222717" y="2725634"/>
                </a:lnTo>
                <a:lnTo>
                  <a:pt x="32481" y="2236528"/>
                </a:lnTo>
                <a:cubicBezTo>
                  <a:pt x="29132" y="1526445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405DB2-8D8A-9F41-81E3-EE6216CB68FF}"/>
              </a:ext>
            </a:extLst>
          </p:cNvPr>
          <p:cNvSpPr/>
          <p:nvPr/>
        </p:nvSpPr>
        <p:spPr>
          <a:xfrm>
            <a:off x="11196943" y="1954805"/>
            <a:ext cx="407934" cy="101239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818237"/>
              <a:gd name="connsiteX1" fmla="*/ 1256044 w 1256044"/>
              <a:gd name="connsiteY1" fmla="*/ 406633 h 2818237"/>
              <a:gd name="connsiteX2" fmla="*/ 1235947 w 1256044"/>
              <a:gd name="connsiteY2" fmla="*/ 2818237 h 2818237"/>
              <a:gd name="connsiteX3" fmla="*/ 10048 w 1256044"/>
              <a:gd name="connsiteY3" fmla="*/ 2024417 h 2818237"/>
              <a:gd name="connsiteX4" fmla="*/ 0 w 1256044"/>
              <a:gd name="connsiteY4" fmla="*/ 0 h 2818237"/>
              <a:gd name="connsiteX0" fmla="*/ 0 w 1269275"/>
              <a:gd name="connsiteY0" fmla="*/ 0 h 2818237"/>
              <a:gd name="connsiteX1" fmla="*/ 1269275 w 1269275"/>
              <a:gd name="connsiteY1" fmla="*/ 287572 h 2818237"/>
              <a:gd name="connsiteX2" fmla="*/ 1235947 w 1269275"/>
              <a:gd name="connsiteY2" fmla="*/ 2818237 h 2818237"/>
              <a:gd name="connsiteX3" fmla="*/ 10048 w 1269275"/>
              <a:gd name="connsiteY3" fmla="*/ 2024417 h 2818237"/>
              <a:gd name="connsiteX4" fmla="*/ 0 w 1269275"/>
              <a:gd name="connsiteY4" fmla="*/ 0 h 2818237"/>
              <a:gd name="connsiteX0" fmla="*/ 0 w 1235947"/>
              <a:gd name="connsiteY0" fmla="*/ 0 h 2818237"/>
              <a:gd name="connsiteX1" fmla="*/ 1176669 w 1235947"/>
              <a:gd name="connsiteY1" fmla="*/ 287572 h 2818237"/>
              <a:gd name="connsiteX2" fmla="*/ 1235947 w 1235947"/>
              <a:gd name="connsiteY2" fmla="*/ 2818237 h 2818237"/>
              <a:gd name="connsiteX3" fmla="*/ 10048 w 1235947"/>
              <a:gd name="connsiteY3" fmla="*/ 2024417 h 2818237"/>
              <a:gd name="connsiteX4" fmla="*/ 0 w 1235947"/>
              <a:gd name="connsiteY4" fmla="*/ 0 h 2818237"/>
              <a:gd name="connsiteX0" fmla="*/ 0 w 1176669"/>
              <a:gd name="connsiteY0" fmla="*/ 0 h 2778551"/>
              <a:gd name="connsiteX1" fmla="*/ 1176669 w 1176669"/>
              <a:gd name="connsiteY1" fmla="*/ 287572 h 2778551"/>
              <a:gd name="connsiteX2" fmla="*/ 1156572 w 1176669"/>
              <a:gd name="connsiteY2" fmla="*/ 2778551 h 2778551"/>
              <a:gd name="connsiteX3" fmla="*/ 10048 w 1176669"/>
              <a:gd name="connsiteY3" fmla="*/ 2024417 h 2778551"/>
              <a:gd name="connsiteX4" fmla="*/ 0 w 1176669"/>
              <a:gd name="connsiteY4" fmla="*/ 0 h 2778551"/>
              <a:gd name="connsiteX0" fmla="*/ 74161 w 1166722"/>
              <a:gd name="connsiteY0" fmla="*/ 0 h 2913120"/>
              <a:gd name="connsiteX1" fmla="*/ 1166722 w 1166722"/>
              <a:gd name="connsiteY1" fmla="*/ 422141 h 2913120"/>
              <a:gd name="connsiteX2" fmla="*/ 1146625 w 1166722"/>
              <a:gd name="connsiteY2" fmla="*/ 2913120 h 2913120"/>
              <a:gd name="connsiteX3" fmla="*/ 101 w 1166722"/>
              <a:gd name="connsiteY3" fmla="*/ 2158986 h 2913120"/>
              <a:gd name="connsiteX4" fmla="*/ 74161 w 1166722"/>
              <a:gd name="connsiteY4" fmla="*/ 0 h 2913120"/>
              <a:gd name="connsiteX0" fmla="*/ 40589 w 1133150"/>
              <a:gd name="connsiteY0" fmla="*/ 0 h 2913120"/>
              <a:gd name="connsiteX1" fmla="*/ 1133150 w 1133150"/>
              <a:gd name="connsiteY1" fmla="*/ 422141 h 2913120"/>
              <a:gd name="connsiteX2" fmla="*/ 1113053 w 1133150"/>
              <a:gd name="connsiteY2" fmla="*/ 2913120 h 2913120"/>
              <a:gd name="connsiteX3" fmla="*/ 170 w 1133150"/>
              <a:gd name="connsiteY3" fmla="*/ 2058060 h 2913120"/>
              <a:gd name="connsiteX4" fmla="*/ 40589 w 1133150"/>
              <a:gd name="connsiteY4" fmla="*/ 0 h 2913120"/>
              <a:gd name="connsiteX0" fmla="*/ 40589 w 1133150"/>
              <a:gd name="connsiteY0" fmla="*/ 0 h 2812192"/>
              <a:gd name="connsiteX1" fmla="*/ 1133150 w 1133150"/>
              <a:gd name="connsiteY1" fmla="*/ 422141 h 2812192"/>
              <a:gd name="connsiteX2" fmla="*/ 1113053 w 1133150"/>
              <a:gd name="connsiteY2" fmla="*/ 2812192 h 2812192"/>
              <a:gd name="connsiteX3" fmla="*/ 170 w 1133150"/>
              <a:gd name="connsiteY3" fmla="*/ 2058060 h 2812192"/>
              <a:gd name="connsiteX4" fmla="*/ 40589 w 1133150"/>
              <a:gd name="connsiteY4" fmla="*/ 0 h 28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150" h="2812192">
                <a:moveTo>
                  <a:pt x="40589" y="0"/>
                </a:moveTo>
                <a:lnTo>
                  <a:pt x="1133150" y="422141"/>
                </a:lnTo>
                <a:lnTo>
                  <a:pt x="1113053" y="2812192"/>
                </a:lnTo>
                <a:lnTo>
                  <a:pt x="170" y="2058060"/>
                </a:lnTo>
                <a:cubicBezTo>
                  <a:pt x="-3179" y="1347977"/>
                  <a:pt x="43938" y="710083"/>
                  <a:pt x="40589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E610CFF-B7C6-624F-BD4E-44DE9344534D}"/>
              </a:ext>
            </a:extLst>
          </p:cNvPr>
          <p:cNvSpPr/>
          <p:nvPr/>
        </p:nvSpPr>
        <p:spPr>
          <a:xfrm>
            <a:off x="11194296" y="2824793"/>
            <a:ext cx="391537" cy="116091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43031 w 1246158"/>
              <a:gd name="connsiteY0" fmla="*/ 0 h 3241570"/>
              <a:gd name="connsiteX1" fmla="*/ 1246158 w 1246158"/>
              <a:gd name="connsiteY1" fmla="*/ 829966 h 3241570"/>
              <a:gd name="connsiteX2" fmla="*/ 1226061 w 1246158"/>
              <a:gd name="connsiteY2" fmla="*/ 3241570 h 3241570"/>
              <a:gd name="connsiteX3" fmla="*/ 162 w 1246158"/>
              <a:gd name="connsiteY3" fmla="*/ 2447750 h 3241570"/>
              <a:gd name="connsiteX4" fmla="*/ 43031 w 1246158"/>
              <a:gd name="connsiteY4" fmla="*/ 0 h 3241570"/>
              <a:gd name="connsiteX0" fmla="*/ 43031 w 1226061"/>
              <a:gd name="connsiteY0" fmla="*/ 0 h 3241570"/>
              <a:gd name="connsiteX1" fmla="*/ 1219700 w 1226061"/>
              <a:gd name="connsiteY1" fmla="*/ 684444 h 3241570"/>
              <a:gd name="connsiteX2" fmla="*/ 1226061 w 1226061"/>
              <a:gd name="connsiteY2" fmla="*/ 3241570 h 3241570"/>
              <a:gd name="connsiteX3" fmla="*/ 162 w 1226061"/>
              <a:gd name="connsiteY3" fmla="*/ 2447750 h 3241570"/>
              <a:gd name="connsiteX4" fmla="*/ 43031 w 1226061"/>
              <a:gd name="connsiteY4" fmla="*/ 0 h 3241570"/>
              <a:gd name="connsiteX0" fmla="*/ 16745 w 1199775"/>
              <a:gd name="connsiteY0" fmla="*/ 0 h 3241570"/>
              <a:gd name="connsiteX1" fmla="*/ 1193414 w 1199775"/>
              <a:gd name="connsiteY1" fmla="*/ 684444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5 w 1199775"/>
              <a:gd name="connsiteY0" fmla="*/ 0 h 3241570"/>
              <a:gd name="connsiteX1" fmla="*/ 1087581 w 1199775"/>
              <a:gd name="connsiteY1" fmla="*/ 631527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4 w 1199775"/>
              <a:gd name="connsiteY0" fmla="*/ 0 h 3460245"/>
              <a:gd name="connsiteX1" fmla="*/ 1087581 w 1199775"/>
              <a:gd name="connsiteY1" fmla="*/ 850202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99775"/>
              <a:gd name="connsiteY0" fmla="*/ 0 h 3460245"/>
              <a:gd name="connsiteX1" fmla="*/ 1087581 w 1199775"/>
              <a:gd name="connsiteY1" fmla="*/ 766097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32489"/>
              <a:gd name="connsiteY0" fmla="*/ 0 h 3308853"/>
              <a:gd name="connsiteX1" fmla="*/ 1087581 w 1132489"/>
              <a:gd name="connsiteY1" fmla="*/ 766097 h 3308853"/>
              <a:gd name="connsiteX2" fmla="*/ 1132489 w 1132489"/>
              <a:gd name="connsiteY2" fmla="*/ 3308853 h 3308853"/>
              <a:gd name="connsiteX3" fmla="*/ 333 w 1132489"/>
              <a:gd name="connsiteY3" fmla="*/ 2309240 h 3308853"/>
              <a:gd name="connsiteX4" fmla="*/ 16744 w 1132489"/>
              <a:gd name="connsiteY4" fmla="*/ 0 h 3308853"/>
              <a:gd name="connsiteX0" fmla="*/ 16744 w 1087603"/>
              <a:gd name="connsiteY0" fmla="*/ 0 h 3224748"/>
              <a:gd name="connsiteX1" fmla="*/ 1087581 w 1087603"/>
              <a:gd name="connsiteY1" fmla="*/ 766097 h 3224748"/>
              <a:gd name="connsiteX2" fmla="*/ 947456 w 1087603"/>
              <a:gd name="connsiteY2" fmla="*/ 3224748 h 3224748"/>
              <a:gd name="connsiteX3" fmla="*/ 333 w 1087603"/>
              <a:gd name="connsiteY3" fmla="*/ 2309240 h 3224748"/>
              <a:gd name="connsiteX4" fmla="*/ 16744 w 1087603"/>
              <a:gd name="connsiteY4" fmla="*/ 0 h 322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603" h="3224748">
                <a:moveTo>
                  <a:pt x="16744" y="0"/>
                </a:moveTo>
                <a:lnTo>
                  <a:pt x="1087581" y="766097"/>
                </a:lnTo>
                <a:cubicBezTo>
                  <a:pt x="1089701" y="1618472"/>
                  <a:pt x="945336" y="2372373"/>
                  <a:pt x="947456" y="3224748"/>
                </a:cubicBezTo>
                <a:lnTo>
                  <a:pt x="333" y="2309240"/>
                </a:lnTo>
                <a:cubicBezTo>
                  <a:pt x="-3016" y="1599157"/>
                  <a:pt x="20093" y="710083"/>
                  <a:pt x="16744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85F7413-7545-1D45-BBAE-EFE42AF30FDD}"/>
              </a:ext>
            </a:extLst>
          </p:cNvPr>
          <p:cNvSpPr/>
          <p:nvPr/>
        </p:nvSpPr>
        <p:spPr>
          <a:xfrm>
            <a:off x="10656799" y="2645590"/>
            <a:ext cx="434180" cy="956911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318856"/>
              <a:gd name="connsiteY0" fmla="*/ 0 h 3112506"/>
              <a:gd name="connsiteX1" fmla="*/ 1318856 w 1318856"/>
              <a:gd name="connsiteY1" fmla="*/ 700902 h 3112506"/>
              <a:gd name="connsiteX2" fmla="*/ 1298759 w 1318856"/>
              <a:gd name="connsiteY2" fmla="*/ 3112506 h 3112506"/>
              <a:gd name="connsiteX3" fmla="*/ 72860 w 1318856"/>
              <a:gd name="connsiteY3" fmla="*/ 2318686 h 3112506"/>
              <a:gd name="connsiteX4" fmla="*/ 0 w 1318856"/>
              <a:gd name="connsiteY4" fmla="*/ 0 h 3112506"/>
              <a:gd name="connsiteX0" fmla="*/ 0 w 1298759"/>
              <a:gd name="connsiteY0" fmla="*/ 0 h 3112506"/>
              <a:gd name="connsiteX1" fmla="*/ 1271745 w 1298759"/>
              <a:gd name="connsiteY1" fmla="*/ 496762 h 3112506"/>
              <a:gd name="connsiteX2" fmla="*/ 1298759 w 1298759"/>
              <a:gd name="connsiteY2" fmla="*/ 3112506 h 3112506"/>
              <a:gd name="connsiteX3" fmla="*/ 72860 w 1298759"/>
              <a:gd name="connsiteY3" fmla="*/ 2318686 h 3112506"/>
              <a:gd name="connsiteX4" fmla="*/ 0 w 1298759"/>
              <a:gd name="connsiteY4" fmla="*/ 0 h 3112506"/>
              <a:gd name="connsiteX0" fmla="*/ 178432 w 1477191"/>
              <a:gd name="connsiteY0" fmla="*/ 0 h 3112506"/>
              <a:gd name="connsiteX1" fmla="*/ 1450177 w 1477191"/>
              <a:gd name="connsiteY1" fmla="*/ 496762 h 3112506"/>
              <a:gd name="connsiteX2" fmla="*/ 1477191 w 1477191"/>
              <a:gd name="connsiteY2" fmla="*/ 3112506 h 3112506"/>
              <a:gd name="connsiteX3" fmla="*/ 43 w 1477191"/>
              <a:gd name="connsiteY3" fmla="*/ 2240168 h 3112506"/>
              <a:gd name="connsiteX4" fmla="*/ 178432 w 1477191"/>
              <a:gd name="connsiteY4" fmla="*/ 0 h 3112506"/>
              <a:gd name="connsiteX0" fmla="*/ 178432 w 1450177"/>
              <a:gd name="connsiteY0" fmla="*/ 0 h 2955476"/>
              <a:gd name="connsiteX1" fmla="*/ 1450177 w 1450177"/>
              <a:gd name="connsiteY1" fmla="*/ 496762 h 2955476"/>
              <a:gd name="connsiteX2" fmla="*/ 1445785 w 1450177"/>
              <a:gd name="connsiteY2" fmla="*/ 2955476 h 2955476"/>
              <a:gd name="connsiteX3" fmla="*/ 43 w 1450177"/>
              <a:gd name="connsiteY3" fmla="*/ 2240168 h 2955476"/>
              <a:gd name="connsiteX4" fmla="*/ 178432 w 1450177"/>
              <a:gd name="connsiteY4" fmla="*/ 0 h 2955476"/>
              <a:gd name="connsiteX0" fmla="*/ 99952 w 1371697"/>
              <a:gd name="connsiteY0" fmla="*/ 0 h 2955476"/>
              <a:gd name="connsiteX1" fmla="*/ 1371697 w 1371697"/>
              <a:gd name="connsiteY1" fmla="*/ 496762 h 2955476"/>
              <a:gd name="connsiteX2" fmla="*/ 1367305 w 1371697"/>
              <a:gd name="connsiteY2" fmla="*/ 2955476 h 2955476"/>
              <a:gd name="connsiteX3" fmla="*/ 79 w 1371697"/>
              <a:gd name="connsiteY3" fmla="*/ 2287279 h 2955476"/>
              <a:gd name="connsiteX4" fmla="*/ 99952 w 1371697"/>
              <a:gd name="connsiteY4" fmla="*/ 0 h 2955476"/>
              <a:gd name="connsiteX0" fmla="*/ 119903 w 1371684"/>
              <a:gd name="connsiteY0" fmla="*/ 0 h 3155142"/>
              <a:gd name="connsiteX1" fmla="*/ 1371684 w 1371684"/>
              <a:gd name="connsiteY1" fmla="*/ 696428 h 3155142"/>
              <a:gd name="connsiteX2" fmla="*/ 1367292 w 1371684"/>
              <a:gd name="connsiteY2" fmla="*/ 3155142 h 3155142"/>
              <a:gd name="connsiteX3" fmla="*/ 66 w 1371684"/>
              <a:gd name="connsiteY3" fmla="*/ 2486945 h 3155142"/>
              <a:gd name="connsiteX4" fmla="*/ 119903 w 1371684"/>
              <a:gd name="connsiteY4" fmla="*/ 0 h 3155142"/>
              <a:gd name="connsiteX0" fmla="*/ 119903 w 1431584"/>
              <a:gd name="connsiteY0" fmla="*/ 0 h 3155142"/>
              <a:gd name="connsiteX1" fmla="*/ 1431584 w 1431584"/>
              <a:gd name="connsiteY1" fmla="*/ 396929 h 3155142"/>
              <a:gd name="connsiteX2" fmla="*/ 1367292 w 1431584"/>
              <a:gd name="connsiteY2" fmla="*/ 3155142 h 3155142"/>
              <a:gd name="connsiteX3" fmla="*/ 66 w 1431584"/>
              <a:gd name="connsiteY3" fmla="*/ 2486945 h 3155142"/>
              <a:gd name="connsiteX4" fmla="*/ 119903 w 1431584"/>
              <a:gd name="connsiteY4" fmla="*/ 0 h 3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584" h="3155142">
                <a:moveTo>
                  <a:pt x="119903" y="0"/>
                </a:moveTo>
                <a:lnTo>
                  <a:pt x="1431584" y="396929"/>
                </a:lnTo>
                <a:lnTo>
                  <a:pt x="1367292" y="3155142"/>
                </a:lnTo>
                <a:lnTo>
                  <a:pt x="66" y="2486945"/>
                </a:lnTo>
                <a:cubicBezTo>
                  <a:pt x="-3283" y="1776862"/>
                  <a:pt x="123252" y="710083"/>
                  <a:pt x="11990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A47375C-0138-8949-8ED1-0601378DBA11}"/>
              </a:ext>
            </a:extLst>
          </p:cNvPr>
          <p:cNvSpPr/>
          <p:nvPr/>
        </p:nvSpPr>
        <p:spPr>
          <a:xfrm>
            <a:off x="10706160" y="1805087"/>
            <a:ext cx="380941" cy="834442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7 w 1256044"/>
              <a:gd name="connsiteY3" fmla="*/ 2507121 h 2924070"/>
              <a:gd name="connsiteX4" fmla="*/ 0 w 1256044"/>
              <a:gd name="connsiteY4" fmla="*/ 0 h 2924070"/>
              <a:gd name="connsiteX0" fmla="*/ 0 w 1256044"/>
              <a:gd name="connsiteY0" fmla="*/ 0 h 2735634"/>
              <a:gd name="connsiteX1" fmla="*/ 1256044 w 1256044"/>
              <a:gd name="connsiteY1" fmla="*/ 324030 h 2735634"/>
              <a:gd name="connsiteX2" fmla="*/ 1235947 w 1256044"/>
              <a:gd name="connsiteY2" fmla="*/ 2735634 h 2735634"/>
              <a:gd name="connsiteX3" fmla="*/ 10047 w 1256044"/>
              <a:gd name="connsiteY3" fmla="*/ 2318685 h 2735634"/>
              <a:gd name="connsiteX4" fmla="*/ 0 w 1256044"/>
              <a:gd name="connsiteY4" fmla="*/ 0 h 2735634"/>
              <a:gd name="connsiteX0" fmla="*/ 0 w 1256044"/>
              <a:gd name="connsiteY0" fmla="*/ 0 h 2798446"/>
              <a:gd name="connsiteX1" fmla="*/ 1256044 w 1256044"/>
              <a:gd name="connsiteY1" fmla="*/ 386842 h 2798446"/>
              <a:gd name="connsiteX2" fmla="*/ 1235947 w 1256044"/>
              <a:gd name="connsiteY2" fmla="*/ 2798446 h 2798446"/>
              <a:gd name="connsiteX3" fmla="*/ 10047 w 1256044"/>
              <a:gd name="connsiteY3" fmla="*/ 2381497 h 2798446"/>
              <a:gd name="connsiteX4" fmla="*/ 0 w 1256044"/>
              <a:gd name="connsiteY4" fmla="*/ 0 h 2798446"/>
              <a:gd name="connsiteX0" fmla="*/ 0 w 1256044"/>
              <a:gd name="connsiteY0" fmla="*/ 0 h 2751335"/>
              <a:gd name="connsiteX1" fmla="*/ 1256044 w 1256044"/>
              <a:gd name="connsiteY1" fmla="*/ 339731 h 2751335"/>
              <a:gd name="connsiteX2" fmla="*/ 1235947 w 1256044"/>
              <a:gd name="connsiteY2" fmla="*/ 2751335 h 2751335"/>
              <a:gd name="connsiteX3" fmla="*/ 10047 w 1256044"/>
              <a:gd name="connsiteY3" fmla="*/ 2334386 h 2751335"/>
              <a:gd name="connsiteX4" fmla="*/ 0 w 1256044"/>
              <a:gd name="connsiteY4" fmla="*/ 0 h 27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751335">
                <a:moveTo>
                  <a:pt x="0" y="0"/>
                </a:moveTo>
                <a:lnTo>
                  <a:pt x="1256044" y="339731"/>
                </a:lnTo>
                <a:lnTo>
                  <a:pt x="1235947" y="2751335"/>
                </a:lnTo>
                <a:lnTo>
                  <a:pt x="10047" y="2334386"/>
                </a:lnTo>
                <a:cubicBezTo>
                  <a:pt x="6698" y="1624303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5DB5871-FCA7-2A48-96A4-4FE9A0CF5E32}"/>
              </a:ext>
            </a:extLst>
          </p:cNvPr>
          <p:cNvSpPr/>
          <p:nvPr/>
        </p:nvSpPr>
        <p:spPr>
          <a:xfrm>
            <a:off x="10706159" y="947231"/>
            <a:ext cx="423804" cy="837439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6235 w 1262279"/>
              <a:gd name="connsiteY0" fmla="*/ 0 h 2924070"/>
              <a:gd name="connsiteX1" fmla="*/ 1262279 w 1262279"/>
              <a:gd name="connsiteY1" fmla="*/ 512466 h 2924070"/>
              <a:gd name="connsiteX2" fmla="*/ 1242182 w 1262279"/>
              <a:gd name="connsiteY2" fmla="*/ 2924070 h 2924070"/>
              <a:gd name="connsiteX3" fmla="*/ 580 w 1262279"/>
              <a:gd name="connsiteY3" fmla="*/ 2460010 h 2924070"/>
              <a:gd name="connsiteX4" fmla="*/ 6235 w 1262279"/>
              <a:gd name="connsiteY4" fmla="*/ 0 h 2924070"/>
              <a:gd name="connsiteX0" fmla="*/ 0 w 1303155"/>
              <a:gd name="connsiteY0" fmla="*/ 0 h 2704228"/>
              <a:gd name="connsiteX1" fmla="*/ 1303155 w 1303155"/>
              <a:gd name="connsiteY1" fmla="*/ 292624 h 2704228"/>
              <a:gd name="connsiteX2" fmla="*/ 1283058 w 1303155"/>
              <a:gd name="connsiteY2" fmla="*/ 2704228 h 2704228"/>
              <a:gd name="connsiteX3" fmla="*/ 41456 w 1303155"/>
              <a:gd name="connsiteY3" fmla="*/ 2240168 h 2704228"/>
              <a:gd name="connsiteX4" fmla="*/ 0 w 1303155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41456 w 1381668"/>
              <a:gd name="connsiteY3" fmla="*/ 2240168 h 2704228"/>
              <a:gd name="connsiteX4" fmla="*/ 0 w 1381668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72862 w 1381668"/>
              <a:gd name="connsiteY3" fmla="*/ 2334386 h 2704228"/>
              <a:gd name="connsiteX4" fmla="*/ 0 w 1381668"/>
              <a:gd name="connsiteY4" fmla="*/ 0 h 2704228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8567 w 1397373"/>
              <a:gd name="connsiteY3" fmla="*/ 2271574 h 2641416"/>
              <a:gd name="connsiteX4" fmla="*/ 0 w 1397373"/>
              <a:gd name="connsiteY4" fmla="*/ 0 h 2641416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701 w 1397373"/>
              <a:gd name="connsiteY3" fmla="*/ 2451275 h 2641416"/>
              <a:gd name="connsiteX4" fmla="*/ 0 w 1397373"/>
              <a:gd name="connsiteY4" fmla="*/ 0 h 2641416"/>
              <a:gd name="connsiteX0" fmla="*/ 0 w 1397373"/>
              <a:gd name="connsiteY0" fmla="*/ 0 h 2761217"/>
              <a:gd name="connsiteX1" fmla="*/ 1397373 w 1397373"/>
              <a:gd name="connsiteY1" fmla="*/ 245517 h 2761217"/>
              <a:gd name="connsiteX2" fmla="*/ 1298763 w 1397373"/>
              <a:gd name="connsiteY2" fmla="*/ 2761217 h 2761217"/>
              <a:gd name="connsiteX3" fmla="*/ 8701 w 1397373"/>
              <a:gd name="connsiteY3" fmla="*/ 2451275 h 2761217"/>
              <a:gd name="connsiteX4" fmla="*/ 0 w 1397373"/>
              <a:gd name="connsiteY4" fmla="*/ 0 h 276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373" h="2761217">
                <a:moveTo>
                  <a:pt x="0" y="0"/>
                </a:moveTo>
                <a:lnTo>
                  <a:pt x="1397373" y="245517"/>
                </a:lnTo>
                <a:lnTo>
                  <a:pt x="1298763" y="2761217"/>
                </a:lnTo>
                <a:lnTo>
                  <a:pt x="8701" y="2451275"/>
                </a:lnTo>
                <a:cubicBezTo>
                  <a:pt x="5352" y="1741192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CA483C5-03FF-B149-9A2B-3D959C7A5D00}"/>
              </a:ext>
            </a:extLst>
          </p:cNvPr>
          <p:cNvSpPr/>
          <p:nvPr/>
        </p:nvSpPr>
        <p:spPr>
          <a:xfrm>
            <a:off x="10094008" y="920307"/>
            <a:ext cx="532765" cy="765675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21909 w 1477953"/>
              <a:gd name="connsiteY0" fmla="*/ 0 h 2924070"/>
              <a:gd name="connsiteX1" fmla="*/ 1477953 w 1477953"/>
              <a:gd name="connsiteY1" fmla="*/ 512466 h 2924070"/>
              <a:gd name="connsiteX2" fmla="*/ 1457856 w 1477953"/>
              <a:gd name="connsiteY2" fmla="*/ 2924070 h 2924070"/>
              <a:gd name="connsiteX3" fmla="*/ 36 w 1477953"/>
              <a:gd name="connsiteY3" fmla="*/ 2594091 h 2924070"/>
              <a:gd name="connsiteX4" fmla="*/ 221909 w 1477953"/>
              <a:gd name="connsiteY4" fmla="*/ 0 h 2924070"/>
              <a:gd name="connsiteX0" fmla="*/ 23348 w 1478181"/>
              <a:gd name="connsiteY0" fmla="*/ 0 h 2791545"/>
              <a:gd name="connsiteX1" fmla="*/ 1478181 w 1478181"/>
              <a:gd name="connsiteY1" fmla="*/ 379941 h 2791545"/>
              <a:gd name="connsiteX2" fmla="*/ 1458084 w 1478181"/>
              <a:gd name="connsiteY2" fmla="*/ 2791545 h 2791545"/>
              <a:gd name="connsiteX3" fmla="*/ 264 w 1478181"/>
              <a:gd name="connsiteY3" fmla="*/ 2461566 h 2791545"/>
              <a:gd name="connsiteX4" fmla="*/ 23348 w 1478181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46202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11917 w 1458085"/>
              <a:gd name="connsiteY1" fmla="*/ 512466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79336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34523 w 1458085"/>
              <a:gd name="connsiteY1" fmla="*/ 510742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0 w 1466143"/>
              <a:gd name="connsiteY0" fmla="*/ 0 h 2508891"/>
              <a:gd name="connsiteX1" fmla="*/ 1442581 w 1466143"/>
              <a:gd name="connsiteY1" fmla="*/ 228088 h 2508891"/>
              <a:gd name="connsiteX2" fmla="*/ 1466142 w 1466143"/>
              <a:gd name="connsiteY2" fmla="*/ 2508891 h 2508891"/>
              <a:gd name="connsiteX3" fmla="*/ 8322 w 1466143"/>
              <a:gd name="connsiteY3" fmla="*/ 2178912 h 2508891"/>
              <a:gd name="connsiteX4" fmla="*/ 0 w 1466143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8322 w 1521094"/>
              <a:gd name="connsiteY3" fmla="*/ 2178912 h 2508891"/>
              <a:gd name="connsiteX4" fmla="*/ 0 w 1521094"/>
              <a:gd name="connsiteY4" fmla="*/ 0 h 2508891"/>
              <a:gd name="connsiteX0" fmla="*/ 164458 w 1685552"/>
              <a:gd name="connsiteY0" fmla="*/ 0 h 2508891"/>
              <a:gd name="connsiteX1" fmla="*/ 1685552 w 1685552"/>
              <a:gd name="connsiteY1" fmla="*/ 55357 h 2508891"/>
              <a:gd name="connsiteX2" fmla="*/ 1630600 w 1685552"/>
              <a:gd name="connsiteY2" fmla="*/ 2508891 h 2508891"/>
              <a:gd name="connsiteX3" fmla="*/ 49 w 1685552"/>
              <a:gd name="connsiteY3" fmla="*/ 2178912 h 2508891"/>
              <a:gd name="connsiteX4" fmla="*/ 164458 w 1685552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55433 w 1521094"/>
              <a:gd name="connsiteY3" fmla="*/ 2210318 h 2508891"/>
              <a:gd name="connsiteX4" fmla="*/ 0 w 1521094"/>
              <a:gd name="connsiteY4" fmla="*/ 0 h 2508891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290979 w 1756640"/>
              <a:gd name="connsiteY3" fmla="*/ 2226023 h 2524596"/>
              <a:gd name="connsiteX4" fmla="*/ 0 w 1756640"/>
              <a:gd name="connsiteY4" fmla="*/ 0 h 2524596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171574 w 1756640"/>
              <a:gd name="connsiteY3" fmla="*/ 2345429 h 2524596"/>
              <a:gd name="connsiteX4" fmla="*/ 0 w 1756640"/>
              <a:gd name="connsiteY4" fmla="*/ 0 h 252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640" h="2524596">
                <a:moveTo>
                  <a:pt x="0" y="0"/>
                </a:moveTo>
                <a:lnTo>
                  <a:pt x="1756640" y="71062"/>
                </a:lnTo>
                <a:lnTo>
                  <a:pt x="1701688" y="2524596"/>
                </a:lnTo>
                <a:lnTo>
                  <a:pt x="171574" y="2345429"/>
                </a:lnTo>
                <a:cubicBezTo>
                  <a:pt x="168225" y="1635346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0BA6BBF-4B25-BA48-801D-91A05C3917B9}"/>
              </a:ext>
            </a:extLst>
          </p:cNvPr>
          <p:cNvSpPr/>
          <p:nvPr/>
        </p:nvSpPr>
        <p:spPr>
          <a:xfrm>
            <a:off x="10145383" y="1737000"/>
            <a:ext cx="447943" cy="740197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1636 w 1277680"/>
              <a:gd name="connsiteY0" fmla="*/ 0 h 2924070"/>
              <a:gd name="connsiteX1" fmla="*/ 1277680 w 1277680"/>
              <a:gd name="connsiteY1" fmla="*/ 512466 h 2924070"/>
              <a:gd name="connsiteX2" fmla="*/ 1257583 w 1277680"/>
              <a:gd name="connsiteY2" fmla="*/ 2924070 h 2924070"/>
              <a:gd name="connsiteX3" fmla="*/ 277 w 1277680"/>
              <a:gd name="connsiteY3" fmla="*/ 2569933 h 2924070"/>
              <a:gd name="connsiteX4" fmla="*/ 21636 w 1277680"/>
              <a:gd name="connsiteY4" fmla="*/ 0 h 2924070"/>
              <a:gd name="connsiteX0" fmla="*/ 6238 w 1277983"/>
              <a:gd name="connsiteY0" fmla="*/ 0 h 2735634"/>
              <a:gd name="connsiteX1" fmla="*/ 1277983 w 1277983"/>
              <a:gd name="connsiteY1" fmla="*/ 324030 h 2735634"/>
              <a:gd name="connsiteX2" fmla="*/ 1257886 w 1277983"/>
              <a:gd name="connsiteY2" fmla="*/ 2735634 h 2735634"/>
              <a:gd name="connsiteX3" fmla="*/ 580 w 1277983"/>
              <a:gd name="connsiteY3" fmla="*/ 2381497 h 2735634"/>
              <a:gd name="connsiteX4" fmla="*/ 6238 w 1277983"/>
              <a:gd name="connsiteY4" fmla="*/ 0 h 2735634"/>
              <a:gd name="connsiteX0" fmla="*/ 6238 w 1277983"/>
              <a:gd name="connsiteY0" fmla="*/ 0 h 2688523"/>
              <a:gd name="connsiteX1" fmla="*/ 1277983 w 1277983"/>
              <a:gd name="connsiteY1" fmla="*/ 276919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277983"/>
              <a:gd name="connsiteY0" fmla="*/ 0 h 2688523"/>
              <a:gd name="connsiteX1" fmla="*/ 1277983 w 1277983"/>
              <a:gd name="connsiteY1" fmla="*/ 339732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304997"/>
              <a:gd name="connsiteY0" fmla="*/ 0 h 2641416"/>
              <a:gd name="connsiteX1" fmla="*/ 1277983 w 1304997"/>
              <a:gd name="connsiteY1" fmla="*/ 339732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6238 w 1304997"/>
              <a:gd name="connsiteY0" fmla="*/ 0 h 2641416"/>
              <a:gd name="connsiteX1" fmla="*/ 1277983 w 1304997"/>
              <a:gd name="connsiteY1" fmla="*/ 402544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21643 w 1304697"/>
              <a:gd name="connsiteY0" fmla="*/ 0 h 2610010"/>
              <a:gd name="connsiteX1" fmla="*/ 1277683 w 1304697"/>
              <a:gd name="connsiteY1" fmla="*/ 371138 h 2610010"/>
              <a:gd name="connsiteX2" fmla="*/ 1304697 w 1304697"/>
              <a:gd name="connsiteY2" fmla="*/ 2610010 h 2610010"/>
              <a:gd name="connsiteX3" fmla="*/ 280 w 1304697"/>
              <a:gd name="connsiteY3" fmla="*/ 2302980 h 2610010"/>
              <a:gd name="connsiteX4" fmla="*/ 21643 w 1304697"/>
              <a:gd name="connsiteY4" fmla="*/ 0 h 2610010"/>
              <a:gd name="connsiteX0" fmla="*/ 21643 w 1417448"/>
              <a:gd name="connsiteY0" fmla="*/ 0 h 2610010"/>
              <a:gd name="connsiteX1" fmla="*/ 1417448 w 1417448"/>
              <a:gd name="connsiteY1" fmla="*/ 291269 h 2610010"/>
              <a:gd name="connsiteX2" fmla="*/ 1304697 w 1417448"/>
              <a:gd name="connsiteY2" fmla="*/ 2610010 h 2610010"/>
              <a:gd name="connsiteX3" fmla="*/ 280 w 1417448"/>
              <a:gd name="connsiteY3" fmla="*/ 2302980 h 2610010"/>
              <a:gd name="connsiteX4" fmla="*/ 21643 w 1417448"/>
              <a:gd name="connsiteY4" fmla="*/ 0 h 2610010"/>
              <a:gd name="connsiteX0" fmla="*/ 21643 w 1417448"/>
              <a:gd name="connsiteY0" fmla="*/ 0 h 2530145"/>
              <a:gd name="connsiteX1" fmla="*/ 1417448 w 1417448"/>
              <a:gd name="connsiteY1" fmla="*/ 211404 h 2530145"/>
              <a:gd name="connsiteX2" fmla="*/ 1304697 w 1417448"/>
              <a:gd name="connsiteY2" fmla="*/ 2530145 h 2530145"/>
              <a:gd name="connsiteX3" fmla="*/ 280 w 1417448"/>
              <a:gd name="connsiteY3" fmla="*/ 2223115 h 2530145"/>
              <a:gd name="connsiteX4" fmla="*/ 21643 w 1417448"/>
              <a:gd name="connsiteY4" fmla="*/ 0 h 2530145"/>
              <a:gd name="connsiteX0" fmla="*/ 81158 w 1476963"/>
              <a:gd name="connsiteY0" fmla="*/ 0 h 2530145"/>
              <a:gd name="connsiteX1" fmla="*/ 1476963 w 1476963"/>
              <a:gd name="connsiteY1" fmla="*/ 211404 h 2530145"/>
              <a:gd name="connsiteX2" fmla="*/ 1364212 w 1476963"/>
              <a:gd name="connsiteY2" fmla="*/ 2530145 h 2530145"/>
              <a:gd name="connsiteX3" fmla="*/ 93 w 1476963"/>
              <a:gd name="connsiteY3" fmla="*/ 2312671 h 2530145"/>
              <a:gd name="connsiteX4" fmla="*/ 81158 w 1476963"/>
              <a:gd name="connsiteY4" fmla="*/ 0 h 2530145"/>
              <a:gd name="connsiteX0" fmla="*/ 81158 w 1476963"/>
              <a:gd name="connsiteY0" fmla="*/ 0 h 2440589"/>
              <a:gd name="connsiteX1" fmla="*/ 1476963 w 1476963"/>
              <a:gd name="connsiteY1" fmla="*/ 121848 h 2440589"/>
              <a:gd name="connsiteX2" fmla="*/ 1364212 w 1476963"/>
              <a:gd name="connsiteY2" fmla="*/ 2440589 h 2440589"/>
              <a:gd name="connsiteX3" fmla="*/ 93 w 1476963"/>
              <a:gd name="connsiteY3" fmla="*/ 2223115 h 2440589"/>
              <a:gd name="connsiteX4" fmla="*/ 81158 w 1476963"/>
              <a:gd name="connsiteY4" fmla="*/ 0 h 24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963" h="2440589">
                <a:moveTo>
                  <a:pt x="81158" y="0"/>
                </a:moveTo>
                <a:lnTo>
                  <a:pt x="1476963" y="121848"/>
                </a:lnTo>
                <a:lnTo>
                  <a:pt x="1364212" y="2440589"/>
                </a:lnTo>
                <a:lnTo>
                  <a:pt x="93" y="2223115"/>
                </a:lnTo>
                <a:cubicBezTo>
                  <a:pt x="-3256" y="1513032"/>
                  <a:pt x="84507" y="710083"/>
                  <a:pt x="81158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91C970-F906-1549-9107-DBD4E9AC9886}"/>
              </a:ext>
            </a:extLst>
          </p:cNvPr>
          <p:cNvSpPr/>
          <p:nvPr/>
        </p:nvSpPr>
        <p:spPr>
          <a:xfrm>
            <a:off x="10082555" y="2528171"/>
            <a:ext cx="491312" cy="816806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194133 w 1450177"/>
              <a:gd name="connsiteY0" fmla="*/ 0 h 2924070"/>
              <a:gd name="connsiteX1" fmla="*/ 1450177 w 1450177"/>
              <a:gd name="connsiteY1" fmla="*/ 512466 h 2924070"/>
              <a:gd name="connsiteX2" fmla="*/ 1430080 w 1450177"/>
              <a:gd name="connsiteY2" fmla="*/ 2924070 h 2924070"/>
              <a:gd name="connsiteX3" fmla="*/ 39 w 1450177"/>
              <a:gd name="connsiteY3" fmla="*/ 2381497 h 2924070"/>
              <a:gd name="connsiteX4" fmla="*/ 194133 w 1450177"/>
              <a:gd name="connsiteY4" fmla="*/ 0 h 2924070"/>
              <a:gd name="connsiteX0" fmla="*/ 84267 w 1340311"/>
              <a:gd name="connsiteY0" fmla="*/ 0 h 2924070"/>
              <a:gd name="connsiteX1" fmla="*/ 1340311 w 1340311"/>
              <a:gd name="connsiteY1" fmla="*/ 512466 h 2924070"/>
              <a:gd name="connsiteX2" fmla="*/ 1320214 w 1340311"/>
              <a:gd name="connsiteY2" fmla="*/ 2924070 h 2924070"/>
              <a:gd name="connsiteX3" fmla="*/ 93 w 1340311"/>
              <a:gd name="connsiteY3" fmla="*/ 2334389 h 2924070"/>
              <a:gd name="connsiteX4" fmla="*/ 84267 w 1340311"/>
              <a:gd name="connsiteY4" fmla="*/ 0 h 2924070"/>
              <a:gd name="connsiteX0" fmla="*/ 6242 w 1340799"/>
              <a:gd name="connsiteY0" fmla="*/ 0 h 2892664"/>
              <a:gd name="connsiteX1" fmla="*/ 1340799 w 1340799"/>
              <a:gd name="connsiteY1" fmla="*/ 481060 h 2892664"/>
              <a:gd name="connsiteX2" fmla="*/ 1320702 w 1340799"/>
              <a:gd name="connsiteY2" fmla="*/ 2892664 h 2892664"/>
              <a:gd name="connsiteX3" fmla="*/ 581 w 1340799"/>
              <a:gd name="connsiteY3" fmla="*/ 2302983 h 2892664"/>
              <a:gd name="connsiteX4" fmla="*/ 6242 w 1340799"/>
              <a:gd name="connsiteY4" fmla="*/ 0 h 2892664"/>
              <a:gd name="connsiteX0" fmla="*/ 6242 w 1367813"/>
              <a:gd name="connsiteY0" fmla="*/ 0 h 2782741"/>
              <a:gd name="connsiteX1" fmla="*/ 1340799 w 1367813"/>
              <a:gd name="connsiteY1" fmla="*/ 481060 h 2782741"/>
              <a:gd name="connsiteX2" fmla="*/ 1367813 w 1367813"/>
              <a:gd name="connsiteY2" fmla="*/ 2782741 h 2782741"/>
              <a:gd name="connsiteX3" fmla="*/ 581 w 1367813"/>
              <a:gd name="connsiteY3" fmla="*/ 2302983 h 2782741"/>
              <a:gd name="connsiteX4" fmla="*/ 6242 w 1367813"/>
              <a:gd name="connsiteY4" fmla="*/ 0 h 2782741"/>
              <a:gd name="connsiteX0" fmla="*/ 225536 w 1587107"/>
              <a:gd name="connsiteY0" fmla="*/ 0 h 2782741"/>
              <a:gd name="connsiteX1" fmla="*/ 1560093 w 1587107"/>
              <a:gd name="connsiteY1" fmla="*/ 481060 h 2782741"/>
              <a:gd name="connsiteX2" fmla="*/ 1587107 w 1587107"/>
              <a:gd name="connsiteY2" fmla="*/ 2782741 h 2782741"/>
              <a:gd name="connsiteX3" fmla="*/ 33 w 1587107"/>
              <a:gd name="connsiteY3" fmla="*/ 2412906 h 2782741"/>
              <a:gd name="connsiteX4" fmla="*/ 225536 w 1587107"/>
              <a:gd name="connsiteY4" fmla="*/ 0 h 2782741"/>
              <a:gd name="connsiteX0" fmla="*/ 225503 w 1587074"/>
              <a:gd name="connsiteY0" fmla="*/ 0 h 2782741"/>
              <a:gd name="connsiteX1" fmla="*/ 1560060 w 1587074"/>
              <a:gd name="connsiteY1" fmla="*/ 481060 h 2782741"/>
              <a:gd name="connsiteX2" fmla="*/ 1587074 w 1587074"/>
              <a:gd name="connsiteY2" fmla="*/ 2782741 h 2782741"/>
              <a:gd name="connsiteX3" fmla="*/ 0 w 1587074"/>
              <a:gd name="connsiteY3" fmla="*/ 2412906 h 2782741"/>
              <a:gd name="connsiteX4" fmla="*/ 225503 w 1587074"/>
              <a:gd name="connsiteY4" fmla="*/ 0 h 2782741"/>
              <a:gd name="connsiteX0" fmla="*/ 225503 w 1619960"/>
              <a:gd name="connsiteY0" fmla="*/ 0 h 2782741"/>
              <a:gd name="connsiteX1" fmla="*/ 1619960 w 1619960"/>
              <a:gd name="connsiteY1" fmla="*/ 321327 h 2782741"/>
              <a:gd name="connsiteX2" fmla="*/ 1587074 w 1619960"/>
              <a:gd name="connsiteY2" fmla="*/ 2782741 h 2782741"/>
              <a:gd name="connsiteX3" fmla="*/ 0 w 1619960"/>
              <a:gd name="connsiteY3" fmla="*/ 2412906 h 2782741"/>
              <a:gd name="connsiteX4" fmla="*/ 225503 w 1619960"/>
              <a:gd name="connsiteY4" fmla="*/ 0 h 2782741"/>
              <a:gd name="connsiteX0" fmla="*/ 195653 w 1619960"/>
              <a:gd name="connsiteY0" fmla="*/ 0 h 2693185"/>
              <a:gd name="connsiteX1" fmla="*/ 1619960 w 1619960"/>
              <a:gd name="connsiteY1" fmla="*/ 231771 h 2693185"/>
              <a:gd name="connsiteX2" fmla="*/ 1587074 w 1619960"/>
              <a:gd name="connsiteY2" fmla="*/ 2693185 h 2693185"/>
              <a:gd name="connsiteX3" fmla="*/ 0 w 1619960"/>
              <a:gd name="connsiteY3" fmla="*/ 2323350 h 2693185"/>
              <a:gd name="connsiteX4" fmla="*/ 195653 w 1619960"/>
              <a:gd name="connsiteY4" fmla="*/ 0 h 26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960" h="2693185">
                <a:moveTo>
                  <a:pt x="195653" y="0"/>
                </a:moveTo>
                <a:lnTo>
                  <a:pt x="1619960" y="231771"/>
                </a:lnTo>
                <a:lnTo>
                  <a:pt x="1587074" y="2693185"/>
                </a:lnTo>
                <a:lnTo>
                  <a:pt x="0" y="2323350"/>
                </a:lnTo>
                <a:cubicBezTo>
                  <a:pt x="75163" y="1597566"/>
                  <a:pt x="199002" y="710083"/>
                  <a:pt x="19565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74353E-A6F0-574B-ABB6-BC89005CC2C6}"/>
              </a:ext>
            </a:extLst>
          </p:cNvPr>
          <p:cNvSpPr/>
          <p:nvPr/>
        </p:nvSpPr>
        <p:spPr>
          <a:xfrm>
            <a:off x="9652000" y="2513709"/>
            <a:ext cx="290855" cy="699391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51A6F7D-375B-A642-B842-E705254EDA56}"/>
              </a:ext>
            </a:extLst>
          </p:cNvPr>
          <p:cNvSpPr/>
          <p:nvPr/>
        </p:nvSpPr>
        <p:spPr>
          <a:xfrm rot="17006986">
            <a:off x="10137552" y="3233855"/>
            <a:ext cx="258932" cy="517428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029E2-2444-EB4F-AE86-0835069E9974}"/>
              </a:ext>
            </a:extLst>
          </p:cNvPr>
          <p:cNvSpPr txBox="1"/>
          <p:nvPr/>
        </p:nvSpPr>
        <p:spPr>
          <a:xfrm>
            <a:off x="8826499" y="2639529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62E27-8D11-BA43-BD37-D64264E4BD23}"/>
              </a:ext>
            </a:extLst>
          </p:cNvPr>
          <p:cNvSpPr txBox="1"/>
          <p:nvPr/>
        </p:nvSpPr>
        <p:spPr>
          <a:xfrm>
            <a:off x="9920823" y="3584003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zwidth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36165-86A1-814E-8B76-28FF3B7827E1}"/>
              </a:ext>
            </a:extLst>
          </p:cNvPr>
          <p:cNvSpPr txBox="1"/>
          <p:nvPr/>
        </p:nvSpPr>
        <p:spPr>
          <a:xfrm>
            <a:off x="8802499" y="681280"/>
            <a:ext cx="175832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NH = 3</a:t>
            </a:r>
            <a:br>
              <a:rPr lang="da-DK" dirty="0"/>
            </a:br>
            <a:r>
              <a:rPr lang="da-DK" dirty="0"/>
              <a:t>NV = 3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560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curved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NH = 1</a:t>
            </a:r>
          </a:p>
          <a:p>
            <a:r>
              <a:rPr lang="da-DK" dirty="0"/>
              <a:t>NV = 5</a:t>
            </a:r>
          </a:p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vertical</a:t>
            </a:r>
            <a:r>
              <a:rPr lang="da-DK" dirty="0"/>
              <a:t>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Bragg</a:t>
            </a:r>
            <a:r>
              <a:rPr lang="da-DK" dirty="0"/>
              <a:t> </a:t>
            </a:r>
            <a:r>
              <a:rPr lang="da-DK" dirty="0" err="1"/>
              <a:t>orders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1ADE-7CA9-1248-A746-14C33793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26" y="2103943"/>
            <a:ext cx="6564202" cy="40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84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Single_crystal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Sample component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describes</a:t>
            </a:r>
            <a:r>
              <a:rPr lang="da-DK" dirty="0"/>
              <a:t> a single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mosaicity</a:t>
            </a:r>
            <a:endParaRPr lang="da-DK" dirty="0"/>
          </a:p>
          <a:p>
            <a:pPr lvl="2"/>
            <a:r>
              <a:rPr lang="da-DK" dirty="0"/>
              <a:t>Box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 for </a:t>
            </a:r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/>
              <a:t>Have to set </a:t>
            </a:r>
            <a:r>
              <a:rPr lang="da-DK" dirty="0" err="1"/>
              <a:t>crystal</a:t>
            </a:r>
            <a:r>
              <a:rPr lang="da-DK" dirty="0"/>
              <a:t> parameters (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reflections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Simulates</a:t>
            </a:r>
            <a:r>
              <a:rPr lang="da-DK" dirty="0"/>
              <a:t> transmission and absorption</a:t>
            </a:r>
          </a:p>
          <a:p>
            <a:pPr lvl="2"/>
            <a:endParaRPr lang="da-DK" dirty="0"/>
          </a:p>
          <a:p>
            <a:r>
              <a:rPr lang="da-DK" dirty="0" err="1"/>
              <a:t>Simulates</a:t>
            </a:r>
            <a:r>
              <a:rPr lang="da-DK" dirty="0"/>
              <a:t> multiple </a:t>
            </a:r>
            <a:r>
              <a:rPr lang="da-DK" dirty="0" err="1"/>
              <a:t>scattering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orders</a:t>
            </a:r>
            <a:r>
              <a:rPr lang="da-DK" dirty="0"/>
              <a:t> of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laws</a:t>
            </a:r>
            <a:endParaRPr lang="da-DK" dirty="0"/>
          </a:p>
          <a:p>
            <a:r>
              <a:rPr lang="da-DK" dirty="0"/>
              <a:t>Not as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Have to set up </a:t>
            </a:r>
            <a:r>
              <a:rPr lang="da-DK" dirty="0" err="1"/>
              <a:t>focusing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explained</a:t>
            </a:r>
            <a:r>
              <a:rPr lang="da-DK" dirty="0"/>
              <a:t> in </a:t>
            </a:r>
            <a:r>
              <a:rPr lang="da-DK" dirty="0" err="1"/>
              <a:t>tomorrows</a:t>
            </a:r>
            <a:r>
              <a:rPr lang="da-DK" dirty="0"/>
              <a:t> sample session</a:t>
            </a:r>
          </a:p>
          <a:p>
            <a:pPr lvl="2"/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DB2B30-D3A7-BA43-AC9F-D17469B44163}"/>
              </a:ext>
            </a:extLst>
          </p:cNvPr>
          <p:cNvCxnSpPr>
            <a:stCxn id="3" idx="1"/>
          </p:cNvCxnSpPr>
          <p:nvPr/>
        </p:nvCxnSpPr>
        <p:spPr>
          <a:xfrm flipV="1">
            <a:off x="11394831" y="1222218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DB8DE-2C72-DA44-A9A1-65FE71FF1FCD}"/>
              </a:ext>
            </a:extLst>
          </p:cNvPr>
          <p:cNvCxnSpPr/>
          <p:nvPr/>
        </p:nvCxnSpPr>
        <p:spPr>
          <a:xfrm flipV="1">
            <a:off x="11393322" y="3637985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865F6-02A9-FA45-BCE7-AAF4082F3C89}"/>
              </a:ext>
            </a:extLst>
          </p:cNvPr>
          <p:cNvCxnSpPr>
            <a:cxnSpLocks/>
          </p:cNvCxnSpPr>
          <p:nvPr/>
        </p:nvCxnSpPr>
        <p:spPr>
          <a:xfrm flipV="1">
            <a:off x="10138787" y="742335"/>
            <a:ext cx="390393" cy="21814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FA587E-A49A-664D-AF24-ACE499B3FF97}"/>
              </a:ext>
            </a:extLst>
          </p:cNvPr>
          <p:cNvCxnSpPr>
            <a:cxnSpLocks/>
          </p:cNvCxnSpPr>
          <p:nvPr/>
        </p:nvCxnSpPr>
        <p:spPr>
          <a:xfrm>
            <a:off x="10521538" y="748145"/>
            <a:ext cx="1327939" cy="474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7F4A46-29DE-B443-A8A2-92018BA363BD}"/>
              </a:ext>
            </a:extLst>
          </p:cNvPr>
          <p:cNvCxnSpPr>
            <a:cxnSpLocks/>
          </p:cNvCxnSpPr>
          <p:nvPr/>
        </p:nvCxnSpPr>
        <p:spPr>
          <a:xfrm>
            <a:off x="11843657" y="1223158"/>
            <a:ext cx="3621" cy="24197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89734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364</Words>
  <Application>Microsoft Macintosh PowerPoint</Application>
  <PresentationFormat>Custom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Blank</vt:lpstr>
      <vt:lpstr>Monochromators</vt:lpstr>
      <vt:lpstr>Monochromators</vt:lpstr>
      <vt:lpstr>Monochromators: Braggs law</vt:lpstr>
      <vt:lpstr>Monochromator_flat</vt:lpstr>
      <vt:lpstr>McStas monochromators</vt:lpstr>
      <vt:lpstr>Monochromator_flat</vt:lpstr>
      <vt:lpstr>Monochromator_curved</vt:lpstr>
      <vt:lpstr>Monochromator curved example</vt:lpstr>
      <vt:lpstr>Single_crystal</vt:lpstr>
      <vt:lpstr>Monochromator 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29</cp:revision>
  <dcterms:modified xsi:type="dcterms:W3CDTF">2019-03-20T14:28:54Z</dcterms:modified>
</cp:coreProperties>
</file>