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3" r:id="rId9"/>
    <p:sldId id="271" r:id="rId10"/>
    <p:sldId id="272" r:id="rId11"/>
    <p:sldId id="274" r:id="rId12"/>
    <p:sldId id="275" r:id="rId13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/>
    <p:restoredTop sz="94634"/>
  </p:normalViewPr>
  <p:slideViewPr>
    <p:cSldViewPr snapToGrid="0" snapToObjects="1">
      <p:cViewPr varScale="1">
        <p:scale>
          <a:sx n="136" d="100"/>
          <a:sy n="136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38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271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sz="1665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61" name="logoill.pdf" descr="logoill.pdf"/>
              <p:cNvPicPr>
                <a:picLocks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tif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" name="logoill.pdf" descr="logoill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/>
              </p:cNvPicPr>
              <p:nvPr/>
            </p:nvPicPr>
            <p:blipFill>
              <a:blip r:embed="rId6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samples</a:t>
            </a:r>
            <a:endParaRPr dirty="0"/>
          </a:p>
        </p:txBody>
      </p:sp>
      <p:sp>
        <p:nvSpPr>
          <p:cNvPr id="247" name="Subtitle 4"/>
          <p:cNvSpPr txBox="1">
            <a:spLocks noGrp="1"/>
          </p:cNvSpPr>
          <p:nvPr>
            <p:ph type="body" sz="half" idx="1"/>
          </p:nvPr>
        </p:nvSpPr>
        <p:spPr>
          <a:xfrm>
            <a:off x="247071" y="1704974"/>
            <a:ext cx="10840030" cy="1660656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Mads Bertelsen, ESS DMSC</a:t>
            </a:r>
            <a:endParaRPr dirty="0"/>
          </a:p>
        </p:txBody>
      </p:sp>
      <p:sp>
        <p:nvSpPr>
          <p:cNvPr id="24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Chopper </a:t>
            </a:r>
            <a:r>
              <a:rPr lang="da-DK" dirty="0" err="1"/>
              <a:t>spectrometers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406039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Only</a:t>
            </a:r>
            <a:r>
              <a:rPr lang="da-DK" dirty="0"/>
              <a:t> a small </a:t>
            </a:r>
            <a:r>
              <a:rPr lang="da-DK" dirty="0" err="1"/>
              <a:t>fraction</a:t>
            </a:r>
            <a:r>
              <a:rPr lang="da-DK" dirty="0"/>
              <a:t> of neutrons </a:t>
            </a:r>
            <a:r>
              <a:rPr lang="da-DK" dirty="0" err="1"/>
              <a:t>arrive</a:t>
            </a:r>
            <a:r>
              <a:rPr lang="da-DK" dirty="0"/>
              <a:t>, most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simulated</a:t>
            </a:r>
            <a:r>
              <a:rPr lang="da-DK" dirty="0"/>
              <a:t> in </a:t>
            </a:r>
            <a:r>
              <a:rPr lang="da-DK" dirty="0" err="1"/>
              <a:t>vain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8AAC7-BEE7-0642-9F58-FB54EB4A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92" y="1517714"/>
            <a:ext cx="6203647" cy="452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561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Conclusion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</a:t>
            </a:r>
            <a:r>
              <a:rPr lang="da-DK" dirty="0" err="1"/>
              <a:t>supported</a:t>
            </a:r>
            <a:r>
              <a:rPr lang="da-DK" dirty="0"/>
              <a:t> in </a:t>
            </a:r>
            <a:r>
              <a:rPr lang="da-DK" dirty="0" err="1"/>
              <a:t>McStas</a:t>
            </a:r>
            <a:r>
              <a:rPr lang="da-DK" dirty="0"/>
              <a:t>, but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more sample components</a:t>
            </a:r>
          </a:p>
          <a:p>
            <a:r>
              <a:rPr lang="da-DK" dirty="0"/>
              <a:t>Longer </a:t>
            </a:r>
            <a:r>
              <a:rPr lang="da-DK" dirty="0" err="1"/>
              <a:t>computational</a:t>
            </a:r>
            <a:r>
              <a:rPr lang="da-DK" dirty="0"/>
              <a:t> times </a:t>
            </a:r>
            <a:r>
              <a:rPr lang="da-DK" dirty="0" err="1"/>
              <a:t>required</a:t>
            </a:r>
            <a:endParaRPr lang="da-DK" dirty="0"/>
          </a:p>
          <a:p>
            <a:r>
              <a:rPr lang="da-DK" dirty="0"/>
              <a:t>Advantages from simulation </a:t>
            </a:r>
            <a:r>
              <a:rPr lang="da-DK" dirty="0" err="1"/>
              <a:t>especially</a:t>
            </a:r>
            <a:r>
              <a:rPr lang="da-DK" dirty="0"/>
              <a:t> </a:t>
            </a:r>
            <a:r>
              <a:rPr lang="da-DK" dirty="0" err="1"/>
              <a:t>important</a:t>
            </a:r>
            <a:r>
              <a:rPr lang="da-DK" dirty="0"/>
              <a:t> for </a:t>
            </a:r>
            <a:r>
              <a:rPr lang="da-DK" dirty="0" err="1"/>
              <a:t>spectroscopy</a:t>
            </a:r>
            <a:r>
              <a:rPr lang="da-DK" dirty="0"/>
              <a:t> (resolution </a:t>
            </a:r>
            <a:r>
              <a:rPr lang="da-DK" dirty="0" err="1"/>
              <a:t>function</a:t>
            </a:r>
            <a:r>
              <a:rPr lang="da-DK" dirty="0"/>
              <a:t>)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465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Exercise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provided</a:t>
            </a:r>
            <a:r>
              <a:rPr lang="da-DK" dirty="0"/>
              <a:t> TAS instrument to scan the </a:t>
            </a:r>
            <a:r>
              <a:rPr lang="da-DK" dirty="0" err="1"/>
              <a:t>phonon</a:t>
            </a:r>
            <a:r>
              <a:rPr lang="da-DK" dirty="0"/>
              <a:t> dispersion</a:t>
            </a:r>
          </a:p>
          <a:p>
            <a:endParaRPr lang="da-DK" dirty="0"/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8862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</a:t>
            </a:r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endParaRPr lang="da-DK" dirty="0"/>
          </a:p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lang="da-DK" dirty="0"/>
          </a:p>
          <a:p>
            <a:r>
              <a:rPr lang="da-DK" dirty="0" err="1"/>
              <a:t>Included</a:t>
            </a:r>
            <a:r>
              <a:rPr lang="da-DK" dirty="0"/>
              <a:t> components</a:t>
            </a:r>
          </a:p>
          <a:p>
            <a:pPr lvl="2"/>
            <a:r>
              <a:rPr lang="da-DK" dirty="0" err="1"/>
              <a:t>Phonon_simple</a:t>
            </a:r>
            <a:endParaRPr lang="da-DK" dirty="0"/>
          </a:p>
          <a:p>
            <a:pPr lvl="2"/>
            <a:r>
              <a:rPr lang="da-DK" dirty="0" err="1"/>
              <a:t>Isotropic_sqw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McStas</a:t>
            </a:r>
            <a:r>
              <a:rPr lang="da-DK" dirty="0"/>
              <a:t> performance, TAS / Chopper </a:t>
            </a:r>
          </a:p>
          <a:p>
            <a:r>
              <a:rPr lang="da-DK" dirty="0" err="1"/>
              <a:t>Exercise</a:t>
            </a:r>
            <a:endParaRPr lang="da-DK" dirty="0"/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S(</a:t>
            </a:r>
            <a:r>
              <a:rPr lang="da-DK" dirty="0" err="1"/>
              <a:t>q,w</a:t>
            </a:r>
            <a:r>
              <a:rPr lang="da-DK" dirty="0"/>
              <a:t>)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differential</a:t>
            </a:r>
            <a:r>
              <a:rPr lang="da-DK" dirty="0"/>
              <a:t> </a:t>
            </a:r>
            <a:r>
              <a:rPr lang="da-DK" dirty="0" err="1"/>
              <a:t>cross</a:t>
            </a:r>
            <a:r>
              <a:rPr lang="da-DK" dirty="0"/>
              <a:t> </a:t>
            </a:r>
            <a:r>
              <a:rPr lang="da-DK" dirty="0" err="1"/>
              <a:t>section</a:t>
            </a:r>
            <a:endParaRPr lang="da-DK" dirty="0"/>
          </a:p>
          <a:p>
            <a:r>
              <a:rPr lang="da-DK" dirty="0" err="1"/>
              <a:t>Scattering</a:t>
            </a:r>
            <a:r>
              <a:rPr lang="da-DK" dirty="0"/>
              <a:t> </a:t>
            </a:r>
            <a:r>
              <a:rPr lang="da-DK" dirty="0" err="1"/>
              <a:t>function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Phonons</a:t>
            </a:r>
            <a:r>
              <a:rPr lang="da-DK" dirty="0"/>
              <a:t>, Spin </a:t>
            </a:r>
            <a:r>
              <a:rPr lang="da-DK" dirty="0" err="1"/>
              <a:t>waves</a:t>
            </a:r>
            <a:r>
              <a:rPr lang="da-DK" dirty="0"/>
              <a:t>, … 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59282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Monte </a:t>
            </a:r>
            <a:r>
              <a:rPr lang="da-DK" dirty="0" err="1"/>
              <a:t>carlo</a:t>
            </a:r>
            <a:r>
              <a:rPr lang="da-DK" dirty="0"/>
              <a:t> sampling </a:t>
            </a:r>
            <a:r>
              <a:rPr lang="da-DK" dirty="0" err="1"/>
              <a:t>issues</a:t>
            </a:r>
            <a:endParaRPr lang="da-DK" dirty="0"/>
          </a:p>
          <a:p>
            <a:r>
              <a:rPr lang="da-DK" dirty="0" err="1"/>
              <a:t>Need</a:t>
            </a:r>
            <a:r>
              <a:rPr lang="da-DK" dirty="0"/>
              <a:t> to sum over large </a:t>
            </a:r>
            <a:r>
              <a:rPr lang="da-DK" dirty="0" err="1"/>
              <a:t>amount</a:t>
            </a:r>
            <a:r>
              <a:rPr lang="da-DK" dirty="0"/>
              <a:t> of </a:t>
            </a:r>
            <a:r>
              <a:rPr lang="da-DK" dirty="0" err="1"/>
              <a:t>possible</a:t>
            </a:r>
            <a:r>
              <a:rPr lang="da-DK" dirty="0"/>
              <a:t> final </a:t>
            </a:r>
            <a:r>
              <a:rPr lang="da-DK" dirty="0" err="1"/>
              <a:t>states</a:t>
            </a:r>
            <a:r>
              <a:rPr lang="da-DK" dirty="0"/>
              <a:t> to find </a:t>
            </a:r>
            <a:r>
              <a:rPr lang="da-DK" dirty="0" err="1"/>
              <a:t>cross</a:t>
            </a:r>
            <a:r>
              <a:rPr lang="da-DK" dirty="0"/>
              <a:t> </a:t>
            </a:r>
            <a:r>
              <a:rPr lang="da-DK" dirty="0" err="1"/>
              <a:t>section</a:t>
            </a:r>
            <a:endParaRPr lang="da-DK" dirty="0"/>
          </a:p>
          <a:p>
            <a:r>
              <a:rPr lang="da-DK" dirty="0" err="1"/>
              <a:t>Need</a:t>
            </a:r>
            <a:r>
              <a:rPr lang="da-DK" dirty="0"/>
              <a:t> large </a:t>
            </a:r>
            <a:r>
              <a:rPr lang="da-DK" dirty="0" err="1"/>
              <a:t>amount</a:t>
            </a:r>
            <a:r>
              <a:rPr lang="da-DK" dirty="0"/>
              <a:t> of </a:t>
            </a:r>
            <a:r>
              <a:rPr lang="da-DK" dirty="0" err="1"/>
              <a:t>rays</a:t>
            </a:r>
            <a:r>
              <a:rPr lang="da-DK" dirty="0"/>
              <a:t> to sample all the options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36139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Phonon_simple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One </a:t>
            </a:r>
            <a:r>
              <a:rPr lang="da-DK" dirty="0" err="1"/>
              <a:t>phonon</a:t>
            </a:r>
            <a:r>
              <a:rPr lang="da-DK" dirty="0"/>
              <a:t> </a:t>
            </a:r>
            <a:r>
              <a:rPr lang="da-DK" dirty="0" err="1"/>
              <a:t>branch</a:t>
            </a:r>
            <a:r>
              <a:rPr lang="da-DK" dirty="0"/>
              <a:t> in all </a:t>
            </a:r>
            <a:r>
              <a:rPr lang="da-DK" dirty="0" err="1"/>
              <a:t>Briullion</a:t>
            </a:r>
            <a:r>
              <a:rPr lang="da-DK" dirty="0"/>
              <a:t> zones</a:t>
            </a:r>
          </a:p>
          <a:p>
            <a:r>
              <a:rPr lang="da-DK" dirty="0" err="1"/>
              <a:t>Quadratic</a:t>
            </a:r>
            <a:r>
              <a:rPr lang="da-DK" dirty="0"/>
              <a:t> dispersion</a:t>
            </a:r>
          </a:p>
          <a:p>
            <a:r>
              <a:rPr lang="da-DK" dirty="0" err="1"/>
              <a:t>Something</a:t>
            </a:r>
            <a:r>
              <a:rPr lang="da-DK" dirty="0"/>
              <a:t> on input</a:t>
            </a:r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00485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Phonon_simple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of the output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4641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Isotropic_sqw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Isotropic</a:t>
            </a:r>
            <a:r>
              <a:rPr lang="da-DK" dirty="0"/>
              <a:t> processes (</a:t>
            </a:r>
            <a:r>
              <a:rPr lang="da-DK" dirty="0" err="1"/>
              <a:t>powder</a:t>
            </a:r>
            <a:r>
              <a:rPr lang="da-DK" dirty="0"/>
              <a:t>, </a:t>
            </a:r>
            <a:r>
              <a:rPr lang="da-DK" dirty="0" err="1"/>
              <a:t>liquid</a:t>
            </a:r>
            <a:r>
              <a:rPr lang="da-DK" dirty="0"/>
              <a:t>, …)</a:t>
            </a:r>
          </a:p>
          <a:p>
            <a:r>
              <a:rPr lang="da-DK" dirty="0" err="1"/>
              <a:t>Use</a:t>
            </a:r>
            <a:r>
              <a:rPr lang="da-DK" dirty="0"/>
              <a:t> data files to </a:t>
            </a:r>
            <a:r>
              <a:rPr lang="da-DK" dirty="0" err="1"/>
              <a:t>describe</a:t>
            </a:r>
            <a:r>
              <a:rPr lang="da-DK" dirty="0"/>
              <a:t> S(</a:t>
            </a:r>
            <a:r>
              <a:rPr lang="da-DK" dirty="0" err="1"/>
              <a:t>q,w</a:t>
            </a:r>
            <a:r>
              <a:rPr lang="da-DK" dirty="0"/>
              <a:t>) </a:t>
            </a:r>
            <a:r>
              <a:rPr lang="da-DK" dirty="0" err="1"/>
              <a:t>directly</a:t>
            </a:r>
            <a:r>
              <a:rPr lang="da-DK" dirty="0"/>
              <a:t>, </a:t>
            </a:r>
            <a:r>
              <a:rPr lang="da-DK" dirty="0" err="1"/>
              <a:t>coherent</a:t>
            </a:r>
            <a:r>
              <a:rPr lang="da-DK" dirty="0"/>
              <a:t> and </a:t>
            </a:r>
            <a:r>
              <a:rPr lang="da-DK" dirty="0" err="1"/>
              <a:t>incoherent</a:t>
            </a:r>
            <a:endParaRPr lang="da-DK" dirty="0"/>
          </a:p>
          <a:p>
            <a:r>
              <a:rPr lang="da-DK" dirty="0" err="1"/>
              <a:t>Something</a:t>
            </a:r>
            <a:r>
              <a:rPr lang="da-DK" dirty="0"/>
              <a:t> on input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6576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Isotropic_sqw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on the output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3901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TAS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406039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Only</a:t>
            </a:r>
            <a:r>
              <a:rPr lang="da-DK" dirty="0"/>
              <a:t> a small </a:t>
            </a:r>
            <a:r>
              <a:rPr lang="da-DK" dirty="0" err="1"/>
              <a:t>fraction</a:t>
            </a:r>
            <a:r>
              <a:rPr lang="da-DK" dirty="0"/>
              <a:t> of neutrons </a:t>
            </a:r>
            <a:r>
              <a:rPr lang="da-DK" dirty="0" err="1"/>
              <a:t>arrive</a:t>
            </a:r>
            <a:r>
              <a:rPr lang="da-DK" dirty="0"/>
              <a:t>, most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simulated</a:t>
            </a:r>
            <a:r>
              <a:rPr lang="da-DK" dirty="0"/>
              <a:t> in </a:t>
            </a:r>
            <a:r>
              <a:rPr lang="da-DK" dirty="0" err="1"/>
              <a:t>vain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80686-8093-B94D-9F4A-9CE20F5AD4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7" r="11179"/>
          <a:stretch/>
        </p:blipFill>
        <p:spPr>
          <a:xfrm>
            <a:off x="6572315" y="1398844"/>
            <a:ext cx="5314885" cy="44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74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238</Words>
  <Application>Microsoft Macintosh PowerPoint</Application>
  <PresentationFormat>Custom</PresentationFormat>
  <Paragraphs>54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Verdana</vt:lpstr>
      <vt:lpstr>Blank</vt:lpstr>
      <vt:lpstr>Inelastic samples</vt:lpstr>
      <vt:lpstr>Inelastic scattering in McStas</vt:lpstr>
      <vt:lpstr>Inelastic scattering S(q,w)</vt:lpstr>
      <vt:lpstr>Inelastic scattering in McStas</vt:lpstr>
      <vt:lpstr>Popular component: Phonon_simple</vt:lpstr>
      <vt:lpstr>Popular component: Phonon_simple</vt:lpstr>
      <vt:lpstr>Popular component: Isotropic_sqw</vt:lpstr>
      <vt:lpstr>Popular component: Isotropic_sqw</vt:lpstr>
      <vt:lpstr>TAS</vt:lpstr>
      <vt:lpstr>Chopper spectrometers</vt:lpstr>
      <vt:lpstr>Conclusion</vt:lpstr>
      <vt:lpstr>Exercise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McStas introduction</dc:title>
  <cp:lastModifiedBy>Microsoft Office User</cp:lastModifiedBy>
  <cp:revision>9</cp:revision>
  <dcterms:modified xsi:type="dcterms:W3CDTF">2019-03-20T15:25:29Z</dcterms:modified>
</cp:coreProperties>
</file>