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60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0202"/>
    <a:srgbClr val="F4F4F4"/>
    <a:srgbClr val="F5F5F5"/>
    <a:srgbClr val="0B2A75"/>
    <a:srgbClr val="CFD5EA"/>
    <a:srgbClr val="E9EBF5"/>
    <a:srgbClr val="4472C4"/>
    <a:srgbClr val="092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81088"/>
  </p:normalViewPr>
  <p:slideViewPr>
    <p:cSldViewPr snapToGrid="0" snapToObjects="1">
      <p:cViewPr varScale="1">
        <p:scale>
          <a:sx n="102" d="100"/>
          <a:sy n="102" d="100"/>
        </p:scale>
        <p:origin x="2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348C8-FF48-AD44-A064-1A32CB94B3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793AF-5191-9143-A91D-2E5662997D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93AF-5191-9143-A91D-2E5662997D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93AF-5191-9143-A91D-2E5662997D4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osDB封面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7072"/>
            <a:ext cx="9144000" cy="165576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76865" y="3188746"/>
            <a:ext cx="6638270" cy="94891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11384" y="4257961"/>
            <a:ext cx="4569232" cy="318810"/>
          </a:xfrm>
        </p:spPr>
        <p:txBody>
          <a:bodyPr>
            <a:noAutofit/>
          </a:bodyPr>
          <a:lstStyle>
            <a:lvl1pPr mar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Helvetica Neue" panose="02000503000000020004" pitchFamily="2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Presented by </a:t>
            </a:r>
            <a:r>
              <a:rPr lang="en-GB" altLang="zh-CN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CnosDB</a:t>
            </a:r>
            <a:endParaRPr lang="en-GB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副标题 2"/>
          <p:cNvSpPr txBox="1"/>
          <p:nvPr userDrawn="1"/>
        </p:nvSpPr>
        <p:spPr>
          <a:xfrm>
            <a:off x="5336560" y="520223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Welcome to follow the GitHub repo</a:t>
            </a:r>
            <a:endParaRPr kumimoji="1" lang="en-US" altLang="zh-CN" sz="1200" dirty="0"/>
          </a:p>
          <a:p>
            <a:r>
              <a:rPr kumimoji="1" lang="zh-CN" altLang="en-US" sz="1200" dirty="0"/>
              <a:t>欢迎关注我们的代码仓库</a:t>
            </a:r>
            <a:endParaRPr kumimoji="1" lang="en-US" altLang="zh-CN" sz="1200" dirty="0"/>
          </a:p>
          <a:p>
            <a:r>
              <a:rPr kumimoji="1" lang="en-US" altLang="zh-CN" sz="1200" dirty="0"/>
              <a:t>https://github.com/</a:t>
            </a:r>
            <a:r>
              <a:rPr kumimoji="1" lang="en-US" altLang="zh-CN" sz="1200" b="1" dirty="0"/>
              <a:t>cnosdatabase/cnosdb</a:t>
            </a:r>
            <a:endParaRPr kumimoji="1" lang="en-US" altLang="zh-CN" sz="1200" b="1" dirty="0"/>
          </a:p>
          <a:p>
            <a:endParaRPr kumimoji="1" lang="en-US" altLang="zh-CN" dirty="0"/>
          </a:p>
        </p:txBody>
      </p:sp>
      <p:sp>
        <p:nvSpPr>
          <p:cNvPr id="16" name="副标题 2"/>
          <p:cNvSpPr txBox="1"/>
          <p:nvPr userDrawn="1"/>
        </p:nvSpPr>
        <p:spPr>
          <a:xfrm>
            <a:off x="2234599" y="5202238"/>
            <a:ext cx="2758831" cy="55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Scan CC WeChat to Join the Community</a:t>
            </a:r>
            <a:endParaRPr kumimoji="1" lang="en-US" altLang="zh-CN" sz="1200" dirty="0"/>
          </a:p>
          <a:p>
            <a:r>
              <a:rPr kumimoji="1" lang="zh-CN" altLang="en-US" sz="1200" dirty="0"/>
              <a:t>添加</a:t>
            </a:r>
            <a:r>
              <a:rPr kumimoji="1" lang="en-US" altLang="zh-CN" sz="1200" dirty="0"/>
              <a:t>CC</a:t>
            </a:r>
            <a:r>
              <a:rPr kumimoji="1" lang="zh-CN" altLang="en-US" sz="1200" dirty="0"/>
              <a:t>好友，接受进群邀请</a:t>
            </a:r>
            <a:endParaRPr kumimoji="1" lang="en-US" altLang="zh-CN" sz="1200" dirty="0"/>
          </a:p>
          <a:p>
            <a:endParaRPr kumimoji="1"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6720" y="6120437"/>
            <a:ext cx="1018520" cy="243313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243714" y="4784470"/>
            <a:ext cx="1882219" cy="188221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CC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二维码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粘贴处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nes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0174" y="355379"/>
            <a:ext cx="9630752" cy="749767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6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8"/>
          <p:cNvSpPr>
            <a:spLocks noGrp="1"/>
          </p:cNvSpPr>
          <p:nvPr>
            <p:ph type="title"/>
          </p:nvPr>
        </p:nvSpPr>
        <p:spPr>
          <a:xfrm>
            <a:off x="712191" y="1038688"/>
            <a:ext cx="10864458" cy="424067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播ppt内容禁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0" y="5404534"/>
            <a:ext cx="5524500" cy="1464332"/>
            <a:chOff x="0" y="5404534"/>
            <a:chExt cx="5524500" cy="1464332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5404534"/>
              <a:ext cx="5524500" cy="1464332"/>
              <a:chOff x="0" y="5404534"/>
              <a:chExt cx="5524500" cy="1464332"/>
            </a:xfrm>
          </p:grpSpPr>
          <p:cxnSp>
            <p:nvCxnSpPr>
              <p:cNvPr id="7" name="直线连接符 6"/>
              <p:cNvCxnSpPr/>
              <p:nvPr/>
            </p:nvCxnSpPr>
            <p:spPr>
              <a:xfrm>
                <a:off x="0" y="5404534"/>
                <a:ext cx="13920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连接符 7"/>
              <p:cNvCxnSpPr/>
              <p:nvPr/>
            </p:nvCxnSpPr>
            <p:spPr>
              <a:xfrm>
                <a:off x="1392036" y="5404534"/>
                <a:ext cx="0" cy="14580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/>
              <p:cNvCxnSpPr/>
              <p:nvPr/>
            </p:nvCxnSpPr>
            <p:spPr>
              <a:xfrm>
                <a:off x="1392036" y="5709334"/>
                <a:ext cx="41324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/>
              <p:cNvCxnSpPr/>
              <p:nvPr/>
            </p:nvCxnSpPr>
            <p:spPr>
              <a:xfrm flipV="1">
                <a:off x="5524500" y="5715611"/>
                <a:ext cx="0" cy="1153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 userDrawn="1"/>
          </p:nvSpPr>
          <p:spPr>
            <a:xfrm>
              <a:off x="293299" y="5910011"/>
              <a:ext cx="4943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内容禁区可在板式名为（直播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PPT</a:t>
              </a: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内容禁区）的母版里复制出来做</a:t>
              </a:r>
              <a:r>
                <a:rPr kumimoji="1"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ppt</a:t>
              </a:r>
              <a:r>
                <a:rPr kumimoji="1" lang="zh-CN" altLang="en-US" dirty="0">
                  <a:solidFill>
                    <a:schemeClr val="accent1">
                      <a:lumMod val="50000"/>
                    </a:schemeClr>
                  </a:solidFill>
                </a:rPr>
                <a:t>，之后删除即可</a:t>
              </a:r>
              <a:endParaRPr kumimoji="1"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2" y="355378"/>
            <a:ext cx="9630752" cy="749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edit the master heading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45723" y="1384769"/>
            <a:ext cx="10779167" cy="40884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8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355378"/>
            <a:ext cx="9630752" cy="749768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edit the master heading style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45724" y="1393395"/>
            <a:ext cx="10608076" cy="40712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355379"/>
            <a:ext cx="9630752" cy="749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 here to edit the master heading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45724" y="1373916"/>
            <a:ext cx="5069150" cy="4044821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385969"/>
            <a:ext cx="5181600" cy="5116652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355378"/>
            <a:ext cx="9630752" cy="749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edit the master heading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1379680"/>
            <a:ext cx="6172200" cy="402348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79680"/>
            <a:ext cx="3932237" cy="403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40961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355379"/>
            <a:ext cx="9630752" cy="749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 here to edit the master heading style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962" y="1377863"/>
            <a:ext cx="5489426" cy="47468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793289"/>
            <a:ext cx="4491337" cy="326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5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234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355379"/>
            <a:ext cx="9630752" cy="749767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 here to edit the master heading style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5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234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838200" y="1488913"/>
            <a:ext cx="4760934" cy="376823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3" name="内容占位符 8"/>
          <p:cNvSpPr>
            <a:spLocks noGrp="1"/>
          </p:cNvSpPr>
          <p:nvPr>
            <p:ph sz="quarter" idx="15"/>
          </p:nvPr>
        </p:nvSpPr>
        <p:spPr>
          <a:xfrm>
            <a:off x="6263015" y="1410346"/>
            <a:ext cx="5090786" cy="47986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osDB封面样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67327" y="1687394"/>
            <a:ext cx="9344489" cy="1406235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</a:lstStyle>
          <a:p>
            <a:r>
              <a:rPr lang="zh-CN" altLang="en-US" dirty="0"/>
              <a:t>单击此处编辑母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67328" y="3230154"/>
            <a:ext cx="7526440" cy="851847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zh-CN" dirty="0"/>
              <a:t>Click here to edit the master subtitle style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767328" y="4127548"/>
            <a:ext cx="4669416" cy="318810"/>
          </a:xfrm>
        </p:spPr>
        <p:txBody>
          <a:bodyPr>
            <a:noAutofit/>
          </a:bodyPr>
          <a:lstStyle>
            <a:lvl1pPr marL="0" indent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Helvetica Neue" panose="02000503000000020004" pitchFamily="2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Presented by </a:t>
            </a:r>
            <a:r>
              <a:rPr lang="en-GB" altLang="zh-CN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CnosDB</a:t>
            </a:r>
            <a:endParaRPr lang="en-GB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副标题 2"/>
          <p:cNvSpPr txBox="1"/>
          <p:nvPr userDrawn="1"/>
        </p:nvSpPr>
        <p:spPr>
          <a:xfrm>
            <a:off x="5336560" y="520223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Welcome to follow the GitHub repo</a:t>
            </a:r>
            <a:endParaRPr kumimoji="1" lang="en-US" altLang="zh-CN" sz="1200" dirty="0"/>
          </a:p>
          <a:p>
            <a:r>
              <a:rPr kumimoji="1" lang="zh-CN" altLang="en-US" sz="1200" dirty="0"/>
              <a:t>欢迎关注我们的代码仓库</a:t>
            </a:r>
            <a:endParaRPr kumimoji="1" lang="en-US" altLang="zh-CN" sz="1200" dirty="0"/>
          </a:p>
          <a:p>
            <a:r>
              <a:rPr kumimoji="1" lang="en-US" altLang="zh-CN" sz="1200" dirty="0"/>
              <a:t>https://github.com/</a:t>
            </a:r>
            <a:r>
              <a:rPr kumimoji="1" lang="en-US" altLang="zh-CN" sz="1200" b="1" dirty="0"/>
              <a:t>cnosdatabase/cnosdb</a:t>
            </a:r>
            <a:endParaRPr kumimoji="1" lang="en-US" altLang="zh-CN" sz="1200" b="1" dirty="0"/>
          </a:p>
          <a:p>
            <a:endParaRPr kumimoji="1" lang="en-US" altLang="zh-CN" dirty="0"/>
          </a:p>
        </p:txBody>
      </p:sp>
      <p:sp>
        <p:nvSpPr>
          <p:cNvPr id="9" name="副标题 2"/>
          <p:cNvSpPr txBox="1"/>
          <p:nvPr userDrawn="1"/>
        </p:nvSpPr>
        <p:spPr>
          <a:xfrm>
            <a:off x="2234599" y="5202238"/>
            <a:ext cx="2758831" cy="55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Scan CC WeChat to Join the Community</a:t>
            </a:r>
            <a:endParaRPr kumimoji="1" lang="en-US" altLang="zh-CN" sz="1200" dirty="0"/>
          </a:p>
          <a:p>
            <a:r>
              <a:rPr kumimoji="1" lang="zh-CN" altLang="en-US" sz="1200" dirty="0"/>
              <a:t>添加</a:t>
            </a:r>
            <a:r>
              <a:rPr kumimoji="1" lang="en-US" altLang="zh-CN" sz="1200" dirty="0"/>
              <a:t>CC</a:t>
            </a:r>
            <a:r>
              <a:rPr kumimoji="1" lang="zh-CN" altLang="en-US" sz="1200" dirty="0"/>
              <a:t>好友，接受进群邀请</a:t>
            </a:r>
            <a:endParaRPr kumimoji="1" lang="en-US" altLang="zh-CN" sz="1200" dirty="0"/>
          </a:p>
          <a:p>
            <a:endParaRPr kumimoji="1"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6720" y="6120437"/>
            <a:ext cx="1018520" cy="2433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243714" y="4784470"/>
            <a:ext cx="1882219" cy="188221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CC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二维码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粘贴处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nosDB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0795" y="2405799"/>
            <a:ext cx="5897136" cy="1325563"/>
          </a:xfrm>
        </p:spPr>
        <p:txBody>
          <a:bodyPr>
            <a:normAutofit/>
          </a:bodyPr>
          <a:lstStyle>
            <a:lvl1pPr algn="l">
              <a:defRPr sz="80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osDB 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7367" y="1729297"/>
            <a:ext cx="7603218" cy="1593638"/>
          </a:xfr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</a:lstStyle>
          <a:p>
            <a:r>
              <a:rPr lang="zh-CN" altLang="en-US" dirty="0"/>
              <a:t>谢谢！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27367" y="3384653"/>
            <a:ext cx="6638270" cy="905386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Helvetica" pitchFamily="2" charset="0"/>
                <a:ea typeface="微软雅黑" panose="020B0503020204020204" pitchFamily="34" charset="-122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Q&amp;A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5" name="副标题 2"/>
          <p:cNvSpPr txBox="1"/>
          <p:nvPr userDrawn="1"/>
        </p:nvSpPr>
        <p:spPr>
          <a:xfrm>
            <a:off x="5336560" y="520223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Welcome to follow the GitHub repo</a:t>
            </a:r>
            <a:endParaRPr kumimoji="1" lang="en-US" altLang="zh-CN" sz="1200" dirty="0"/>
          </a:p>
          <a:p>
            <a:r>
              <a:rPr kumimoji="1" lang="zh-CN" altLang="en-US" sz="1200" dirty="0"/>
              <a:t>欢迎关注我们的代码仓库</a:t>
            </a:r>
            <a:endParaRPr kumimoji="1" lang="en-US" altLang="zh-CN" sz="1200" dirty="0"/>
          </a:p>
          <a:p>
            <a:r>
              <a:rPr kumimoji="1" lang="en-US" altLang="zh-CN" sz="1200" dirty="0"/>
              <a:t>https://github.com/</a:t>
            </a:r>
            <a:r>
              <a:rPr kumimoji="1" lang="en-US" altLang="zh-CN" sz="1200" b="1" dirty="0"/>
              <a:t>cnosdatabase/cnosdb</a:t>
            </a:r>
            <a:endParaRPr kumimoji="1" lang="en-US" altLang="zh-CN" sz="1200" b="1" dirty="0"/>
          </a:p>
          <a:p>
            <a:endParaRPr kumimoji="1" lang="en-US" altLang="zh-CN" dirty="0"/>
          </a:p>
        </p:txBody>
      </p:sp>
      <p:sp>
        <p:nvSpPr>
          <p:cNvPr id="16" name="副标题 2"/>
          <p:cNvSpPr txBox="1"/>
          <p:nvPr userDrawn="1"/>
        </p:nvSpPr>
        <p:spPr>
          <a:xfrm>
            <a:off x="2234599" y="5202238"/>
            <a:ext cx="2758831" cy="55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Scan CC WeChat to Join the Community</a:t>
            </a:r>
            <a:endParaRPr kumimoji="1" lang="en-US" altLang="zh-CN" sz="1200" dirty="0"/>
          </a:p>
          <a:p>
            <a:r>
              <a:rPr kumimoji="1" lang="zh-CN" altLang="en-US" sz="1200" dirty="0"/>
              <a:t>添加</a:t>
            </a:r>
            <a:r>
              <a:rPr kumimoji="1" lang="en-US" altLang="zh-CN" sz="1200" dirty="0"/>
              <a:t>CC</a:t>
            </a:r>
            <a:r>
              <a:rPr kumimoji="1" lang="zh-CN" altLang="en-US" sz="1200" dirty="0"/>
              <a:t>好友，接受进群邀请</a:t>
            </a:r>
            <a:endParaRPr kumimoji="1" lang="en-US" altLang="zh-CN" sz="1200" dirty="0"/>
          </a:p>
          <a:p>
            <a:endParaRPr kumimoji="1"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6720" y="6120437"/>
            <a:ext cx="1018520" cy="243313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243714" y="4784470"/>
            <a:ext cx="1882219" cy="188221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CC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二维码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粘贴处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osDB二维码及广告（进入模板中复制出来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副标题 2"/>
          <p:cNvSpPr txBox="1"/>
          <p:nvPr userDrawn="1"/>
        </p:nvSpPr>
        <p:spPr>
          <a:xfrm>
            <a:off x="5336560" y="520223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Welcome to follow the GitHub repo</a:t>
            </a:r>
            <a:endParaRPr kumimoji="1" lang="en-US" altLang="zh-CN" sz="1200" dirty="0"/>
          </a:p>
          <a:p>
            <a:r>
              <a:rPr kumimoji="1" lang="zh-CN" altLang="en-US" sz="1200" dirty="0"/>
              <a:t>欢迎关注我们的代码仓库</a:t>
            </a:r>
            <a:endParaRPr kumimoji="1" lang="en-US" altLang="zh-CN" sz="1200" dirty="0"/>
          </a:p>
          <a:p>
            <a:r>
              <a:rPr kumimoji="1" lang="en-US" altLang="zh-CN" sz="1200" dirty="0"/>
              <a:t>https://github.com/</a:t>
            </a:r>
            <a:r>
              <a:rPr kumimoji="1" lang="en-US" altLang="zh-CN" sz="1200" b="1" dirty="0"/>
              <a:t>cnosdatabase/cnosdb</a:t>
            </a:r>
            <a:endParaRPr kumimoji="1" lang="en-US" altLang="zh-CN" sz="1200" b="1" dirty="0"/>
          </a:p>
          <a:p>
            <a:endParaRPr kumimoji="1" lang="en-US" altLang="zh-CN" dirty="0"/>
          </a:p>
        </p:txBody>
      </p:sp>
      <p:sp>
        <p:nvSpPr>
          <p:cNvPr id="8" name="副标题 2"/>
          <p:cNvSpPr txBox="1"/>
          <p:nvPr userDrawn="1"/>
        </p:nvSpPr>
        <p:spPr>
          <a:xfrm>
            <a:off x="2234599" y="5202238"/>
            <a:ext cx="2758831" cy="551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Scan CC WeChat to Join the Community</a:t>
            </a:r>
            <a:endParaRPr kumimoji="1" lang="en-US" altLang="zh-CN" sz="1200" dirty="0"/>
          </a:p>
          <a:p>
            <a:r>
              <a:rPr kumimoji="1" lang="zh-CN" altLang="en-US" sz="1200" dirty="0"/>
              <a:t>添加</a:t>
            </a:r>
            <a:r>
              <a:rPr kumimoji="1" lang="en-US" altLang="zh-CN" sz="1200" dirty="0"/>
              <a:t>CC</a:t>
            </a:r>
            <a:r>
              <a:rPr kumimoji="1" lang="zh-CN" altLang="en-US" sz="1200" dirty="0"/>
              <a:t>好友，接受进群邀请</a:t>
            </a:r>
            <a:endParaRPr kumimoji="1" lang="en-US" altLang="zh-CN" sz="1200" dirty="0"/>
          </a:p>
          <a:p>
            <a:endParaRPr kumimoji="1"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6720" y="6120437"/>
            <a:ext cx="1018520" cy="2433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243714" y="4784470"/>
            <a:ext cx="1882219" cy="188221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CC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二维码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粘贴处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osDB空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nosDB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45642" y="2024662"/>
            <a:ext cx="9144000" cy="85744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Paper Reading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45642" y="2992856"/>
            <a:ext cx="663827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zh-CN" dirty="0"/>
              <a:t>Click here to edit the master subtitle style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45642" y="4706204"/>
            <a:ext cx="4569232" cy="318810"/>
          </a:xfrm>
        </p:spPr>
        <p:txBody>
          <a:bodyPr>
            <a:noAutofit/>
          </a:bodyPr>
          <a:lstStyle>
            <a:lvl1pPr marL="0" indent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Helvetica Neue" panose="02000503000000020004" pitchFamily="2" charset="0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Presented by </a:t>
            </a:r>
            <a:r>
              <a:rPr lang="en-GB" altLang="zh-CN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CnosDB</a:t>
            </a:r>
            <a:endParaRPr lang="en-GB" altLang="zh-CN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40174" y="421073"/>
            <a:ext cx="9820700" cy="407307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US" altLang="zh-CN" dirty="0"/>
              <a:t>Click here to edit the master heading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45724" y="1227645"/>
            <a:ext cx="5069150" cy="4044821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39698"/>
            <a:ext cx="5181600" cy="511665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4" hasCustomPrompt="1"/>
          </p:nvPr>
        </p:nvSpPr>
        <p:spPr>
          <a:xfrm>
            <a:off x="745724" y="1225410"/>
            <a:ext cx="10608076" cy="405910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altLang="zh-CN" dirty="0"/>
              <a:t>Edit master text style </a:t>
            </a:r>
            <a:r>
              <a:rPr kumimoji="1" lang="zh-CN" altLang="en-US" dirty="0"/>
              <a:t>
</a:t>
            </a:r>
            <a:r>
              <a:rPr lang="en-GB" altLang="zh-CN" dirty="0"/>
              <a:t> second level </a:t>
            </a:r>
            <a:r>
              <a:rPr kumimoji="1" lang="zh-CN" altLang="en-US" dirty="0"/>
              <a:t>
</a:t>
            </a:r>
            <a:r>
              <a:rPr lang="en-GB" altLang="zh-CN" dirty="0"/>
              <a:t> Third level </a:t>
            </a:r>
            <a:r>
              <a:rPr kumimoji="1" lang="zh-CN" altLang="en-US" dirty="0"/>
              <a:t>
</a:t>
            </a:r>
            <a:r>
              <a:rPr lang="en-GB" altLang="zh-CN" dirty="0"/>
              <a:t> Fourth </a:t>
            </a:r>
            <a:r>
              <a:rPr lang="en-GB" altLang="zh-CN" dirty="0" err="1"/>
              <a:t>leve</a:t>
            </a:r>
            <a:r>
              <a:rPr lang="en-GB" altLang="zh-CN" dirty="0"/>
              <a:t> </a:t>
            </a:r>
            <a:r>
              <a:rPr kumimoji="1" lang="zh-CN" altLang="en-US" dirty="0"/>
              <a:t>
</a:t>
            </a:r>
            <a:r>
              <a:rPr lang="en-GB" altLang="zh-CN" dirty="0"/>
              <a:t> Fifth level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40174" y="355379"/>
            <a:ext cx="9630752" cy="749767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kumimoji="1" lang="en-GB" altLang="zh-CN" dirty="0"/>
              <a:t>Click here to edit the master heading style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1276" y="480113"/>
            <a:ext cx="346328" cy="512796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1276" y="1046589"/>
            <a:ext cx="346328" cy="58557"/>
          </a:xfrm>
          <a:prstGeom prst="rect">
            <a:avLst/>
          </a:prstGeom>
          <a:solidFill>
            <a:srgbClr val="F252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6" name="副标题 2"/>
          <p:cNvSpPr>
            <a:spLocks noGrp="1"/>
          </p:cNvSpPr>
          <p:nvPr>
            <p:ph type="subTitle" idx="13" hasCustomPrompt="1"/>
          </p:nvPr>
        </p:nvSpPr>
        <p:spPr>
          <a:xfrm>
            <a:off x="-78377" y="636479"/>
            <a:ext cx="518551" cy="294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emf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2699" y="0"/>
            <a:ext cx="12223453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32698" y="-1"/>
            <a:ext cx="12268850" cy="686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13204" y="570572"/>
            <a:ext cx="2055837" cy="7400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alphaModFix amt="60000"/>
          </a:blip>
          <a:stretch>
            <a:fillRect/>
          </a:stretch>
        </p:blipFill>
        <p:spPr>
          <a:xfrm>
            <a:off x="8322067" y="2896870"/>
            <a:ext cx="3869933" cy="38699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09D9-E539-AB41-9735-9C0277A01A5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B82-93EA-B94E-9D2B-D237537698C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150379" y="309375"/>
            <a:ext cx="1680075" cy="5471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840" y="1619498"/>
            <a:ext cx="12192000" cy="1469292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Rust To Make A TSDB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4476" y="3317834"/>
            <a:ext cx="6638270" cy="1655762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2023.2.22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副标题 2"/>
          <p:cNvSpPr txBox="1"/>
          <p:nvPr/>
        </p:nvSpPr>
        <p:spPr>
          <a:xfrm>
            <a:off x="754522" y="520223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/>
              <a:t>Welcome to follow the GitHub repo</a:t>
            </a:r>
            <a:endParaRPr kumimoji="1" lang="en-US" altLang="zh-CN" sz="1200" dirty="0"/>
          </a:p>
          <a:p>
            <a:r>
              <a:rPr kumimoji="1" lang="zh-CN" altLang="en-US" sz="1200" dirty="0"/>
              <a:t>欢迎关注我们的代码仓库</a:t>
            </a:r>
            <a:endParaRPr kumimoji="1" lang="en-US" altLang="zh-CN" sz="1200" dirty="0"/>
          </a:p>
          <a:p>
            <a:r>
              <a:rPr kumimoji="1" lang="en-US" altLang="zh-CN" sz="1200" dirty="0"/>
              <a:t>https://github.com/</a:t>
            </a:r>
            <a:r>
              <a:rPr kumimoji="1" lang="en-US" altLang="zh-CN" sz="1200" b="1" dirty="0" err="1"/>
              <a:t>cnosdb</a:t>
            </a:r>
            <a:r>
              <a:rPr kumimoji="1" lang="en-US" altLang="zh-CN" sz="1200" b="1" dirty="0"/>
              <a:t>/cnosdb</a:t>
            </a:r>
            <a:endParaRPr kumimoji="1" lang="en-US" altLang="zh-CN" sz="1200" b="1" dirty="0"/>
          </a:p>
          <a:p>
            <a:endParaRPr kumimoji="1"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512" y="6120437"/>
            <a:ext cx="1018520" cy="243313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>
          <a:xfrm>
            <a:off x="2854920" y="2550338"/>
            <a:ext cx="6482159" cy="1469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Helvetica Neue" panose="02000503000000020004" pitchFamily="2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中阶（十一）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 macro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声明宏与</a:t>
            </a:r>
            <a:r>
              <a:rPr lang="zh-CN" altLang="en-US"/>
              <a:t>过程宏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声明宏是指通过 macro_rules！声明定义的宏，它是 Rust 中最常用的宏。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过程宏是编译器语法扩展的方式之一。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副标题 2"/>
          <p:cNvSpPr txBox="1"/>
          <p:nvPr/>
        </p:nvSpPr>
        <p:spPr>
          <a:xfrm>
            <a:off x="682660" y="4404058"/>
            <a:ext cx="663827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elvetica Neue" panose="02000503000000020004" pitchFamily="2" charset="0"/>
                <a:ea typeface="+mn-ea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/>
              <a:t>Welcome to follow the GitHub repo</a:t>
            </a:r>
            <a:endParaRPr kumimoji="1" lang="en-US" altLang="zh-CN" sz="1400" dirty="0"/>
          </a:p>
          <a:p>
            <a:r>
              <a:rPr kumimoji="1" lang="zh-CN" altLang="en-US" sz="1400" dirty="0"/>
              <a:t>欢迎关注我们的代码仓库</a:t>
            </a:r>
            <a:endParaRPr kumimoji="1" lang="en-US" altLang="zh-CN" sz="1400" dirty="0"/>
          </a:p>
          <a:p>
            <a:r>
              <a:rPr kumimoji="1" lang="en-US" altLang="zh-CN" sz="1400" dirty="0"/>
              <a:t>https://</a:t>
            </a:r>
            <a:r>
              <a:rPr kumimoji="1" lang="en-US" altLang="zh-CN" sz="1400" dirty="0" err="1"/>
              <a:t>github.com</a:t>
            </a:r>
            <a:r>
              <a:rPr kumimoji="1" lang="en-US" altLang="zh-CN" sz="1400" dirty="0"/>
              <a:t>/</a:t>
            </a:r>
            <a:r>
              <a:rPr kumimoji="1" lang="en-US" altLang="zh-CN" sz="1400" b="1" dirty="0" err="1"/>
              <a:t>cnosdb</a:t>
            </a:r>
            <a:r>
              <a:rPr kumimoji="1" lang="en-US" altLang="zh-CN" sz="1400" b="1" dirty="0"/>
              <a:t>/</a:t>
            </a:r>
            <a:r>
              <a:rPr kumimoji="1" lang="en-US" altLang="zh-CN" sz="1400" b="1" dirty="0" err="1"/>
              <a:t>cnosdb</a:t>
            </a:r>
            <a:endParaRPr kumimoji="1" lang="en-US" altLang="zh-CN" sz="1400" b="1" dirty="0"/>
          </a:p>
          <a:p>
            <a:endParaRPr kumimoji="1" lang="en-US" altLang="zh-CN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01" y="5465386"/>
            <a:ext cx="1394693" cy="333177"/>
          </a:xfrm>
          <a:prstGeom prst="rect">
            <a:avLst/>
          </a:prstGeom>
        </p:spPr>
      </p:pic>
      <p:sp>
        <p:nvSpPr>
          <p:cNvPr id="9" name="Title 4"/>
          <p:cNvSpPr txBox="1"/>
          <p:nvPr/>
        </p:nvSpPr>
        <p:spPr>
          <a:xfrm>
            <a:off x="2153450" y="2103437"/>
            <a:ext cx="589713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Helvetica" pitchFamily="2" charset="0"/>
              </a:rPr>
              <a:t>Q&amp;A</a:t>
            </a:r>
            <a:endParaRPr lang="en-US" sz="80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nosDB封面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nosDB内容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演示</Application>
  <PresentationFormat>宽屏</PresentationFormat>
  <Paragraphs>26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Helvetica Neue</vt:lpstr>
      <vt:lpstr>PingFang SC</vt:lpstr>
      <vt:lpstr>Helvetica</vt:lpstr>
      <vt:lpstr>Alibaba PuHuiTi B</vt:lpstr>
      <vt:lpstr>Times New Roman</vt:lpstr>
      <vt:lpstr>等线</vt:lpstr>
      <vt:lpstr>汉仪中等线KW</vt:lpstr>
      <vt:lpstr>等线 Light</vt:lpstr>
      <vt:lpstr>宋体</vt:lpstr>
      <vt:lpstr>Arial Unicode MS</vt:lpstr>
      <vt:lpstr>苹方-简</vt:lpstr>
      <vt:lpstr>汉仪书宋二KW</vt:lpstr>
      <vt:lpstr>CnosDB封面母版</vt:lpstr>
      <vt:lpstr>CnosDB内容母版</vt:lpstr>
      <vt:lpstr>Use Rust To Make A TSDB</vt:lpstr>
      <vt:lpstr>声明宏与过程宏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mx7205</dc:creator>
  <cp:lastModifiedBy>柏林围墙</cp:lastModifiedBy>
  <cp:revision>243</cp:revision>
  <dcterms:created xsi:type="dcterms:W3CDTF">2023-02-17T08:51:22Z</dcterms:created>
  <dcterms:modified xsi:type="dcterms:W3CDTF">2023-02-17T08:51:22Z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08FD62A3D93E47199D2EA24E5918FE8E</vt:lpwstr>
  </property>
  <property fmtid="{D5CDD505-2E9C-101B-9397-08002B2CF9AE}" pid="3" name="KSOProductBuildVer">
    <vt:lpwstr>2052-5.1.1.7676</vt:lpwstr>
  </property>
</Properties>
</file>