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arkov_chain_Monte_Carlo" TargetMode="External"/><Relationship Id="rId3" Type="http://schemas.openxmlformats.org/officeDocument/2006/relationships/hyperlink" Target="https://en.wikipedia.org/wiki/Sampling_(statistics)" TargetMode="External"/><Relationship Id="rId4" Type="http://schemas.openxmlformats.org/officeDocument/2006/relationships/hyperlink" Target="https://en.wikipedia.org/wiki/Convergence_of_random_variables" TargetMode="External"/><Relationship Id="rId5" Type="http://schemas.openxmlformats.org/officeDocument/2006/relationships/hyperlink" Target="https://en.wikipedia.org/wiki/Probability_distribution" TargetMode="External"/><Relationship Id="rId6" Type="http://schemas.openxmlformats.org/officeDocument/2006/relationships/hyperlink" Target="https://en.wikipedia.org/wiki/Integrals" TargetMode="External"/><Relationship Id="rId7" Type="http://schemas.openxmlformats.org/officeDocument/2006/relationships/hyperlink" Target="https://en.wikipedia.org/wiki/Expected_values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d3dd35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d3dd35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d3dd35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d3dd35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d3dd35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d3dd35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c3ad26c7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c3ad26c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two are MNIST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last two are fashion MNIST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rows are standard LRP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rows are initial feature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rows are LRP of middle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representation were tested using an increasing number of posterior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LRP robustness of the Bayesian models with both inference methods have robustness values very close to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DNNs have very low LRP robustness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Hamiltonian Monte Carlo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algorithm (also known as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hybrid Monte Carlo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), is a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Markov chain Monte Carlo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method for obtaining a sequence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random samples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which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converge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to being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distributed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according to a target probability distribution for which direct sampling is difficult. This sequence can be used to estimate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integrals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with respect to the target distribution (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expected values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observation is that HMC are more stable across all layers while VI has a broadening LRP distribution in the intermediate layers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cc3ad26c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cc3ad26c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cc3ad26c7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cc3ad26c7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cbedd2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cbedd2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bedd2c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bedd2c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Notice that the LRP robustness of a point depends only implicitly on the strength of the attack through the attacked point </a:t>
            </a:r>
            <a:r>
              <a:rPr i="1" lang="en" sz="1000">
                <a:solidFill>
                  <a:schemeClr val="dk1"/>
                </a:solidFill>
              </a:rPr>
              <a:t>x</a:t>
            </a:r>
            <a:r>
              <a:rPr lang="en" sz="1000">
                <a:solidFill>
                  <a:schemeClr val="dk1"/>
                </a:solidFill>
              </a:rPr>
              <a:t> ̃.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cbedd2c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cbedd2c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cbedd2c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cbedd2c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most relevant pixels shown in image. The bayesian one looks a lot more stable. The adversarial attack did not even succeed to change the classification, but the difference is still drastic.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d3dd35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d3dd35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d3dd35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d3dd35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d3dd35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d3dd35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bd3dd35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bd3dd35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Resilience of Bayesian Layer-Wise Explanations under Adversarial Attacks</a:t>
            </a:r>
            <a:endParaRPr sz="28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Lee, Shrijesh Siwakoti, Ananth Chillarige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Geometric Meaning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attacks evaluates the gradient of the loss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regards to the t</a:t>
            </a:r>
            <a:r>
              <a:rPr lang="en"/>
              <a:t>hermodynamic limit, the DNN function f(x,w) coincides with the true function everywhere on the data manifold, and the tangent gradient of the loss function is identically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normal gradient of the loss is unconstrained by the data, and in a high dimensional setting, might achieve very high values along certain directions, creating weaknesses that may be exploited by an adversarial attacker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BNNs are robust against adversarial attacks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425" y="1602000"/>
            <a:ext cx="2007150" cy="5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Geometric Means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normal gradient of the loss function is proportional to the normal gradient of the prediction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the zero-averaging property under the posterior will be inherited by the gradient of the prediction function 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BNNs in the thermodynamic limit will only retain relevant directions along the data manifold, which correspond to genuine directions of high relevance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138" y="2571750"/>
            <a:ext cx="38957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LRP Robustness using MNIST and Fashion MNIST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 attacks include Fast Gradient Sign Method (FGSM) and Projected Gradient Method (PGD)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6125"/>
            <a:ext cx="4495325" cy="29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73430"/>
            <a:ext cx="4572000" cy="291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381750"/>
            <a:ext cx="8520600" cy="1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explanations are more robust under adversarial attacks than deterministic architectures.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LRP robustness scores for both the VI and HMC training were significantly higher than their deterministic counterparts.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469650"/>
            <a:ext cx="5400600" cy="4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LRP robustness is correlated with Softmax robustness with Bayesian NNs.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attacks that are more successful (lower softmax robustness) alter the interpretation of </a:t>
            </a:r>
            <a:r>
              <a:rPr lang="en"/>
              <a:t>the</a:t>
            </a:r>
            <a:r>
              <a:rPr lang="en"/>
              <a:t> classification more substantially.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BNNs are likely to represent genuine directions of </a:t>
            </a:r>
            <a:r>
              <a:rPr lang="en"/>
              <a:t>change</a:t>
            </a:r>
            <a:r>
              <a:rPr lang="en"/>
              <a:t> of the true underlying decision function along the data manifold.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025" y="0"/>
            <a:ext cx="3350975" cy="50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networks, in the limit of infinite data, remedy the weaknesses of Deterministic NNs where the gradients of the loss function and the prediction </a:t>
            </a:r>
            <a:r>
              <a:rPr lang="en"/>
              <a:t>functions</a:t>
            </a:r>
            <a:r>
              <a:rPr lang="en"/>
              <a:t> are orthogonal to the data manifold, by </a:t>
            </a:r>
            <a:r>
              <a:rPr lang="en"/>
              <a:t>averaging</a:t>
            </a:r>
            <a:r>
              <a:rPr lang="en"/>
              <a:t> out irrelevant gradient directions.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BNN models also have higher LRP robustness values than DNN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BNN models, the LRP robustness correlates with softmax robustness, meaning that they capture relevant </a:t>
            </a:r>
            <a:r>
              <a:rPr lang="en"/>
              <a:t>parameterizations</a:t>
            </a:r>
            <a:r>
              <a:rPr lang="en"/>
              <a:t> of </a:t>
            </a:r>
            <a:r>
              <a:rPr lang="en"/>
              <a:t>the</a:t>
            </a:r>
            <a:r>
              <a:rPr lang="en"/>
              <a:t> data manifold.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DNN’s have a black box nature, in that there is not much intuition behind the decision making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DNN’s are also vulnerable to Adversarial Attacks (hence this class)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Paper argues that these two challenges are </a:t>
            </a:r>
            <a:r>
              <a:rPr b="1" lang="en"/>
              <a:t>linked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LRP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Layer-Wise Relevance Propagation is a method by which we can analyze each the relevance of each pixel to an image’s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Paper introduces the notion of “LRP robustness”, and realizes that this robustness is very low under adversarial attacks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675" y="2584761"/>
            <a:ext cx="4709523" cy="21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50" y="2584750"/>
            <a:ext cx="2912023" cy="226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Bayesian NN’s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Captures uncertainty in models by forming an ensemble of DNN models that produce predictions through the posterior predictive distribution.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posterior</a:t>
            </a:r>
            <a:r>
              <a:rPr lang="en"/>
              <a:t> is </a:t>
            </a:r>
            <a:r>
              <a:rPr lang="en"/>
              <a:t>obtained</a:t>
            </a:r>
            <a:r>
              <a:rPr lang="en"/>
              <a:t> by combining the prior and likelihood terms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Likelihood</a:t>
            </a:r>
            <a:r>
              <a:rPr lang="en"/>
              <a:t> term takes into account how probable the data is given the network’s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P(W|D) = P(D|W) P(W)</a:t>
            </a:r>
            <a:r>
              <a:rPr lang="en"/>
              <a:t>, where P(W) is the prior, P(D|W) is the likelihood, P(W|D) is the posterior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Weights modeled as a distribution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651" y="3195375"/>
            <a:ext cx="5268749" cy="17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Bayesian NN’s (cont.)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research shows that BNN’s are adversarially robust to attacks, which raises the question of how this extends to LRP Robustness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Bayesian LRP is naturally generalized to the average of all deterministic heat maps from the ensembles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-1280" r="1279" t="0"/>
          <a:stretch/>
        </p:blipFill>
        <p:spPr>
          <a:xfrm>
            <a:off x="254900" y="3081175"/>
            <a:ext cx="4851724" cy="89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800" y="2281400"/>
            <a:ext cx="3546000" cy="21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LRP Robustness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lang="en"/>
              <a:t>k-LRP robustness of relevance heatmaps for adversarial attacks to assess how adversarial perturbations affect the explanations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k-LRP</a:t>
            </a:r>
            <a:r>
              <a:rPr baseline="-25000" lang="en"/>
              <a:t>p</a:t>
            </a:r>
            <a:r>
              <a:rPr lang="en"/>
              <a:t> (x, x̃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/>
              <a:t>, w) is the fraction of common k most relevant pixels for x and </a:t>
            </a:r>
            <a:r>
              <a:rPr lang="en"/>
              <a:t>x̃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"/>
              <a:t>Analyze the behavior of LRP representations in internal layers of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Extends the computation of LRP heatmaps to any feature representation of input x at any learnable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LRP heatmaps do not refer to explanations in the classification phase but rather in the learning phases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LRP Robustness + Bayes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LRP heatmaps for image x and FGSM adv. attack </a:t>
            </a:r>
            <a:r>
              <a:rPr lang="en"/>
              <a:t>x̃. Each layer shows the 100 most relevant pixels.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Bayesian LRP robustness can be generalized to the bayesian setting. The average of all the deterministic heatmaps from the ensemble: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88" y="1590100"/>
            <a:ext cx="3091625" cy="14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725" y="3747926"/>
            <a:ext cx="4896553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Geometric Meaning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better conceptualize, discussing </a:t>
            </a:r>
            <a:r>
              <a:rPr lang="en"/>
              <a:t>thermodynamic</a:t>
            </a:r>
            <a:r>
              <a:rPr lang="en"/>
              <a:t> limit of infinite data and infinite expressivity of the network will help understand the Bayesian impact on LRP robustness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ingredients: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manifold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piecewise smooth submanifold of the input space where the data lie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true input/output function g(x)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250" y="2882300"/>
            <a:ext cx="391756" cy="2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Geometric Meaning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 et al. [2019], Mei et al. [2018], Rotskoff and Vanden-Eijnden [2018] proved that the DNN f(x,w) trained via SGD will converge to the true underlying function g(x) over the whole data manifold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data manifold is assumed </a:t>
            </a:r>
            <a:r>
              <a:rPr lang="en"/>
              <a:t>piecewise</a:t>
            </a:r>
            <a:r>
              <a:rPr lang="en"/>
              <a:t> smooth, it is possible to define a tangent space to the data manifold almost everywhere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defines two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the gradient along the normal and tangent directions to the data manifold MD at a point x of a function defined over the whole input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425" y="2912625"/>
            <a:ext cx="846708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875" y="1957100"/>
            <a:ext cx="391756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3275" y="3211300"/>
            <a:ext cx="301050" cy="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