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8FD2-DB8C-4462-A16A-6F8C5CF6BBF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BF95-4D70-4DB7-97EA-0BA220D41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Card Link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– University of Louisville Mentor System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Adam Hellmann, Zach Ewing, Christopher Abbott, Mason Carnes, Lazaro Nicolas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Original Plan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ASP.Net</a:t>
            </a:r>
            <a:r>
              <a:rPr lang="en-US" dirty="0" smtClean="0">
                <a:solidFill>
                  <a:schemeClr val="bg1"/>
                </a:solidFill>
              </a:rPr>
              <a:t> MVC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MySQL 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Using C#, Java Script and HTML/CSS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Reasons for Re-evaluation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Time sensitive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Lack of specialties/knowledge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Scheduling conflicts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WordPress: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Plugins Used: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12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Learning the user interface and 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Finding ideal plugins for desired uses and presentations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39</TotalTime>
  <Words>77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Card Link  – University of Louisville Mentor System</vt:lpstr>
      <vt:lpstr>Original Plan</vt:lpstr>
      <vt:lpstr>Systems Used</vt:lpstr>
      <vt:lpstr>Challenges Faced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Link  – University of Louisville Mentor System</dc:title>
  <dc:creator>Hellmann,Adam Joseph</dc:creator>
  <cp:lastModifiedBy>Hellmann,Adam Joseph</cp:lastModifiedBy>
  <cp:revision>4</cp:revision>
  <dcterms:created xsi:type="dcterms:W3CDTF">2019-10-14T21:32:05Z</dcterms:created>
  <dcterms:modified xsi:type="dcterms:W3CDTF">2019-10-14T22:11:22Z</dcterms:modified>
</cp:coreProperties>
</file>