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03249-EF10-461E-B3B9-FF9112AC32F7}" type="datetimeFigureOut">
              <a:rPr lang="en-IE" smtClean="0"/>
              <a:t>03/12/2018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0098F-CA38-4A88-B7F1-31F51C8AB9C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9864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0A40-F125-41F1-B382-81E3F1135E8E}" type="datetime1">
              <a:rPr lang="en-IE" smtClean="0"/>
              <a:t>03/12/2018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IE"/>
              <a:t>Investigating Baltimore Crime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6807-E262-466E-BB52-E36754D9C7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9571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F192-DD9E-4E5F-97D6-2FDB7945951A}" type="datetime1">
              <a:rPr lang="en-IE" smtClean="0"/>
              <a:t>03/12/2018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Investigating Baltimore Crime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6807-E262-466E-BB52-E36754D9C7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855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8DC8-CA2F-49D9-AFC0-899477CBAB39}" type="datetime1">
              <a:rPr lang="en-IE" smtClean="0"/>
              <a:t>03/12/2018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Investigating Baltimore Crime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6807-E262-466E-BB52-E36754D9C7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5298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5AFC-DB1B-4990-B3E1-532D18AE90EF}" type="datetime1">
              <a:rPr lang="en-IE" smtClean="0"/>
              <a:t>03/12/2018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Investigating Baltimore Crime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6807-E262-466E-BB52-E36754D9C7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5880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6CEB0-38FD-48FC-B1A6-51EB6A6AD07D}" type="datetime1">
              <a:rPr lang="en-IE" smtClean="0"/>
              <a:t>03/12/2018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Investigating Baltimore Crime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6807-E262-466E-BB52-E36754D9C7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2864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A313-746C-4914-98E4-E4C4E7FA8979}" type="datetime1">
              <a:rPr lang="en-IE" smtClean="0"/>
              <a:t>03/12/2018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Investigating Baltimore Crime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6807-E262-466E-BB52-E36754D9C7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0439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EE00-B87A-4454-BB30-131536485561}" type="datetime1">
              <a:rPr lang="en-IE" smtClean="0"/>
              <a:t>03/12/2018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Investigating Baltimore Crime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6807-E262-466E-BB52-E36754D9C7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9308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1A1C-3C15-4956-A73E-114CCA3C3837}" type="datetime1">
              <a:rPr lang="en-IE" smtClean="0"/>
              <a:t>03/12/2018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Investigating Baltimore Crime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6807-E262-466E-BB52-E36754D9C7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336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D1A6-9851-470D-B797-9CCF67038096}" type="datetime1">
              <a:rPr lang="en-IE" smtClean="0"/>
              <a:t>03/12/2018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Investigating Baltimore Crime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6807-E262-466E-BB52-E36754D9C7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561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36"/>
            <a:ext cx="10018713" cy="9273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10343"/>
            <a:ext cx="10018713" cy="4680857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6418850"/>
            <a:ext cx="1143000" cy="365125"/>
          </a:xfrm>
        </p:spPr>
        <p:txBody>
          <a:bodyPr/>
          <a:lstStyle/>
          <a:p>
            <a:fld id="{743BD9DF-56B9-44F2-A9DB-A1FEB88D4EA4}" type="datetime1">
              <a:rPr lang="en-IE" smtClean="0"/>
              <a:t>03/12/2018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6418850"/>
            <a:ext cx="7084177" cy="365125"/>
          </a:xfrm>
        </p:spPr>
        <p:txBody>
          <a:bodyPr/>
          <a:lstStyle/>
          <a:p>
            <a:r>
              <a:rPr lang="en-IE"/>
              <a:t>Investigating Baltimore Crime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6402706"/>
            <a:ext cx="551167" cy="365125"/>
          </a:xfrm>
        </p:spPr>
        <p:txBody>
          <a:bodyPr/>
          <a:lstStyle/>
          <a:p>
            <a:fld id="{D5AA6807-E262-466E-BB52-E36754D9C7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8166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03D4-4E3F-47C9-A154-0CCA5608A42C}" type="datetime1">
              <a:rPr lang="en-IE" smtClean="0"/>
              <a:t>03/12/2018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Investigating Baltimore Crime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6807-E262-466E-BB52-E36754D9C7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529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22F5-26CC-4FC3-8D10-72BF3178F130}" type="datetime1">
              <a:rPr lang="en-IE" smtClean="0"/>
              <a:t>03/12/2018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Investigating Baltimore Crime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6807-E262-466E-BB52-E36754D9C7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600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E973-4A2B-41B6-B2ED-4B3F37B57970}" type="datetime1">
              <a:rPr lang="en-IE" smtClean="0"/>
              <a:t>03/12/2018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Investigating Baltimore Crime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6807-E262-466E-BB52-E36754D9C7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165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BD57-FE3D-4AD0-AD8F-8F59DF987FD1}" type="datetime1">
              <a:rPr lang="en-IE" smtClean="0"/>
              <a:t>03/12/2018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Investigating Baltimore Crime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6807-E262-466E-BB52-E36754D9C7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209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1A65-E0DA-4208-9AD7-0C95B67EB25A}" type="datetime1">
              <a:rPr lang="en-IE" smtClean="0"/>
              <a:t>03/12/2018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Investigating Baltimore Crime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6807-E262-466E-BB52-E36754D9C7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509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938E-0FF7-4C7C-B622-6626172BFBC2}" type="datetime1">
              <a:rPr lang="en-IE" smtClean="0"/>
              <a:t>03/12/2018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Investigating Baltimore Crime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6807-E262-466E-BB52-E36754D9C7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923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A79D-8CDB-42F6-9E6B-B5FCFEC474B2}" type="datetime1">
              <a:rPr lang="en-IE" smtClean="0"/>
              <a:t>03/12/2018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Investigating Baltimore Crime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6807-E262-466E-BB52-E36754D9C7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404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9FA2F8-EE9C-4144-A56A-4050A3AE4C82}" type="datetime1">
              <a:rPr lang="en-IE" smtClean="0"/>
              <a:t>03/12/2018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IE"/>
              <a:t>Investigating Baltimore Crime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AA6807-E262-466E-BB52-E36754D9C7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269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A963-C57A-4B46-BBA4-07809CE6B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Investigating Baltimore Crime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E4072-417C-46C0-919F-E36A16EE4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2173" y="3996267"/>
            <a:ext cx="7310850" cy="1388534"/>
          </a:xfrm>
        </p:spPr>
        <p:txBody>
          <a:bodyPr/>
          <a:lstStyle/>
          <a:p>
            <a:r>
              <a:rPr lang="en-IE" dirty="0"/>
              <a:t>Presented by: Jakub Zurakowski, Michael Sibbald and Alan Cahill</a:t>
            </a:r>
          </a:p>
          <a:p>
            <a:endParaRPr lang="en-IE" dirty="0"/>
          </a:p>
          <a:p>
            <a:r>
              <a:rPr lang="en-IE" dirty="0"/>
              <a:t>Date: 05</a:t>
            </a:r>
            <a:r>
              <a:rPr lang="en-IE" baseline="30000" dirty="0"/>
              <a:t>th</a:t>
            </a:r>
            <a:r>
              <a:rPr lang="en-IE" dirty="0"/>
              <a:t> December 2018</a:t>
            </a:r>
          </a:p>
        </p:txBody>
      </p:sp>
    </p:spTree>
    <p:extLst>
      <p:ext uri="{BB962C8B-B14F-4D97-AF65-F5344CB8AC3E}">
        <p14:creationId xmlns:p14="http://schemas.microsoft.com/office/powerpoint/2010/main" val="171319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9DBE-0124-4498-9EC2-A263A06CA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Main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B23FB-0615-45D6-AB8C-DC20C3227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10A37-3809-4ED4-822D-A53002E6C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F45F-CEE3-4BC8-9865-D3D2D37037D1}" type="datetime1">
              <a:rPr lang="en-IE" smtClean="0"/>
              <a:t>03/12/2018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D26C9-8C98-474A-9CA1-2C274141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Investigating Baltimore Crime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6CB46-C4AD-4CEB-855B-F48FD9A6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6807-E262-466E-BB52-E36754D9C775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159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120A-0DC4-4D1D-9294-253866AD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9D5A2-144A-49EA-95DB-F775DC9E1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77422-EF30-46EC-96E5-16198E25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7DA5-BE32-47AE-AA94-08E2C6F672C6}" type="datetime1">
              <a:rPr lang="en-IE" smtClean="0"/>
              <a:t>03/12/2018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9FFE0-33EE-4998-8DE2-6CABAFE0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Investigating Baltimore Crime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E752F-76E9-437F-BF74-99FD7D48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6807-E262-466E-BB52-E36754D9C775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573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8452-6755-43B5-B298-550C41EE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What’s going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EAFBC-82DE-47BA-8784-4D0659AC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F409D-18E2-4810-872C-3E73318A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436A-ECDA-410C-8C2C-01935225A776}" type="datetime1">
              <a:rPr lang="en-IE" smtClean="0"/>
              <a:t>03/12/2018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82E7A-6805-4A72-B053-0398CBE8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Investigating Baltimore Crime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F75D1-60F6-481C-9F2E-411399F2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6807-E262-466E-BB52-E36754D9C775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989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3F18A-BD53-4853-B273-083F3A6F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A51B6-E5D9-4CC2-BC1D-782362D06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DC4CA-2CC7-4858-8105-20D9914F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2392-BB39-4ABC-9228-6D27CF4E74F2}" type="datetime1">
              <a:rPr lang="en-IE" smtClean="0"/>
              <a:t>03/12/2018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DE0EB-00DD-4CC9-8835-CD66E449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Investigating Baltimore Crime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FCC71-EC13-4ED6-AA94-CE8A2122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6807-E262-466E-BB52-E36754D9C775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464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22B-E987-4899-A596-C8C759D1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F7D63-5BCB-4ED2-82BD-9F2A35E6A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F4458-DAD8-434D-887E-A33A3A1D8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568B-B757-4271-99A4-95FF9C8D0BD5}" type="datetime1">
              <a:rPr lang="en-IE" smtClean="0"/>
              <a:t>03/12/2018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8251C-6CEB-4C6F-B3B3-CD655F8E1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Investigating Baltimore Crime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7F3A9-8469-4D64-ACB8-9531BFDB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6807-E262-466E-BB52-E36754D9C775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646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3AF8-309D-4564-BEAB-734BCEC2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CFF2A-7D21-4AC6-A3A9-E930971B7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CE8FD-63B6-4605-A4A2-2B1C430A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94E3-4D08-4BA0-8C11-83D1170708AC}" type="datetime1">
              <a:rPr lang="en-IE" smtClean="0"/>
              <a:t>03/12/2018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1CFF-FDDA-43DC-916B-7FEE9592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Investigating Baltimore Crime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AA636-49C3-473F-BCC7-F51AD9DE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6807-E262-466E-BB52-E36754D9C775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0383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</TotalTime>
  <Words>61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Parallax</vt:lpstr>
      <vt:lpstr>Investigating Baltimore Crime</vt:lpstr>
      <vt:lpstr>Main purpose</vt:lpstr>
      <vt:lpstr>Technologies used</vt:lpstr>
      <vt:lpstr>What’s going well</vt:lpstr>
      <vt:lpstr>Challenges faced</vt:lpstr>
      <vt:lpstr>Future plans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Baltimore Crime</dc:title>
  <dc:creator>Jakub Zurakowski</dc:creator>
  <cp:lastModifiedBy>Jakub Zurakowski</cp:lastModifiedBy>
  <cp:revision>2</cp:revision>
  <dcterms:created xsi:type="dcterms:W3CDTF">2018-12-03T10:25:21Z</dcterms:created>
  <dcterms:modified xsi:type="dcterms:W3CDTF">2018-12-03T10:31:36Z</dcterms:modified>
</cp:coreProperties>
</file>