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75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>
      <p:cViewPr varScale="1">
        <p:scale>
          <a:sx n="95" d="100"/>
          <a:sy n="95" d="100"/>
        </p:scale>
        <p:origin x="-20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25C1-F9B6-4DB0-A8BF-B4752EF089E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5970-8855-491E-8708-2D68B2B32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2014-09-15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应用程序开发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JSP+JS+CSS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最简单的区别就是，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能直接打开，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只能发布到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Tomact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等服务器上才能打开 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页面是静态页面可以直接运行，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页面是动态页它运行时需要转换成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表头不同，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的表头是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&lt;%@ page language=”java“ import=”java.util.*“ pageEncoding=”gbk“%&gt;”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在表头中有编码格式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和导入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&lt;%%&gt;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就可以写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代码了，而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&lt;%%&gt;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的扩展。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就没有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，他们是前后关系也是父子关系</a:t>
            </a:r>
            <a:br>
              <a:rPr lang="zh-CN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的一种封装，如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要写好几句才实现的效果，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专门优化这个效果</a:t>
            </a:r>
            <a:br>
              <a:rPr lang="zh-CN" altLang="en-US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更简单应用的脚本，在写脚本时，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语法基本兼容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使用的开发环境以及工具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25768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操作系统：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XP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WIN7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WIN8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浏览器：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内核的浏览器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开发环境：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Eclipse</a:t>
            </a: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v1.6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服务器：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tomcat6.0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数据库：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SQL Server2005/2008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浏览器内核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229600" cy="4565104"/>
          </a:xfrm>
        </p:spPr>
        <p:txBody>
          <a:bodyPr/>
          <a:lstStyle/>
          <a:p>
            <a:pPr marL="1080000" indent="-108000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内核：浏览器的内部核心，是对网页语法的解析和对网页的渲染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60000" indent="-126000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常见的内核：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60000" indent="-12600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内核（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360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、猎豹、遨游）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60000" indent="-12600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内核（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60000" indent="-12600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Safari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内核（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、搜狗）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60000" indent="-126000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集成开发环境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IDE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000" indent="-1440000" algn="just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Eclipse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可扩展、开放源代码；允许在同一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中集成来自不同供应商的工具，并实现了工具之间的互操作性。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20000" algn="just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JDK(Java Development Kit)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Sun Microsystems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开发的产品。自从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推出以来，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已经成为使用最广泛的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 SDK（Software Development Kit）。</a:t>
            </a:r>
          </a:p>
          <a:p>
            <a:pPr marL="0" indent="720000" algn="just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720000" algn="just">
              <a:buNone/>
            </a:pP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是整个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的核心，包括了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 Runtime Environment）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工具和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基础的类库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rt.jar)。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不论什么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应用服务器实质都内置了某个版本的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。因此，掌握好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是学好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的第一步。</a:t>
            </a: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720000" algn="just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SE(J2SE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standard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edition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标准版，是我们通常用的一个版本，从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开始，改名为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720000" algn="just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EE(J2EE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enterprise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edition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企业版，使用这种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J2EE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应用程序，从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开始，改名为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720000" algn="just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ME(J2ME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),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micro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edition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主要用于移动设备、嵌入式设备上的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应用程序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JDK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开始，改名为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Tomcat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服务器是一个免费的开放源代码的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应用服务器。它是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Apache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软件基金会（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Apache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Software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Foundation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Jakarta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项目中的一个核心项目，由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Apache、Sun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和其它一些公司及个人共同开发而成的；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Tomcat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是一个小型的轻量级应用服务器，在中小型系统和并发访问用户不是很多的场合下被普遍使用，是开发和调试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程序的首选。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使用的技术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HTML(HyperText Mark-up Language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 Server Page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Jquery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Cascading Style Sheets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Hypertext Markup Language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）文本标记语言，它是静态页面，不需要指定的编译工具，只需在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文档中写上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标记就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34290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 Server Page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服务端的页面，它是动态的，它是需要经过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编译后把内容发给客户端去显示，我们都知道，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文件编译后会产生一个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文件，最终执行的就是这个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也一样，它也要编译成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不止要编译，它还得要转译，首先把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转译成一个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文件，然后在编译成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461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WEB应用程序开发</vt:lpstr>
      <vt:lpstr>使用的开发环境以及工具</vt:lpstr>
      <vt:lpstr>浏览器内核</vt:lpstr>
      <vt:lpstr>集成开发环境IDE</vt:lpstr>
      <vt:lpstr>JDK概述</vt:lpstr>
      <vt:lpstr>JDK版本</vt:lpstr>
      <vt:lpstr>Tomcat介绍</vt:lpstr>
      <vt:lpstr>使用的技术</vt:lpstr>
      <vt:lpstr>JSP和HTML</vt:lpstr>
      <vt:lpstr>JSP和HTML的区别</vt:lpstr>
      <vt:lpstr>JavaScript和Jquery的区别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tclsevers</cp:lastModifiedBy>
  <cp:revision>11</cp:revision>
  <dcterms:created xsi:type="dcterms:W3CDTF">2014-09-10T10:49:56Z</dcterms:created>
  <dcterms:modified xsi:type="dcterms:W3CDTF">2014-09-15T10:37:56Z</dcterms:modified>
</cp:coreProperties>
</file>