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notesMasterIdLst>
    <p:notesMasterId r:id="rId36"/>
  </p:notesMasterIdLst>
  <p:sldIdLst>
    <p:sldId id="273" r:id="rId18"/>
    <p:sldId id="278" r:id="rId19"/>
    <p:sldId id="276" r:id="rId20"/>
    <p:sldId id="279" r:id="rId21"/>
    <p:sldId id="280" r:id="rId22"/>
    <p:sldId id="277" r:id="rId23"/>
    <p:sldId id="284" r:id="rId24"/>
    <p:sldId id="282" r:id="rId25"/>
    <p:sldId id="291" r:id="rId26"/>
    <p:sldId id="290" r:id="rId27"/>
    <p:sldId id="292" r:id="rId28"/>
    <p:sldId id="293" r:id="rId29"/>
    <p:sldId id="285" r:id="rId30"/>
    <p:sldId id="286" r:id="rId31"/>
    <p:sldId id="287" r:id="rId32"/>
    <p:sldId id="288" r:id="rId33"/>
    <p:sldId id="289" r:id="rId34"/>
    <p:sldId id="26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C491"/>
    <a:srgbClr val="0D0D0D"/>
    <a:srgbClr val="15AB84"/>
    <a:srgbClr val="1AB78A"/>
    <a:srgbClr val="1A1A1A"/>
    <a:srgbClr val="262626"/>
    <a:srgbClr val="4F4F4F"/>
    <a:srgbClr val="30302E"/>
    <a:srgbClr val="27394F"/>
    <a:srgbClr val="ED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003" autoAdjust="0"/>
  </p:normalViewPr>
  <p:slideViewPr>
    <p:cSldViewPr snapToGrid="0" showGuides="1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396C-3ABA-476A-B2B7-C730242F259F}" type="datetimeFigureOut">
              <a:rPr lang="zh-CN" altLang="en-US" smtClean="0"/>
              <a:t>2015/6/27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31B8-6FDE-4D4A-AB8A-74F6E3110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8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68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438862" y="2319812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赵天华、杨璐、连天奇、李丹、董博、静庚琪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47800" y="0"/>
            <a:ext cx="9925050" cy="1933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18125" y="1062762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</a:rPr>
              <a:t>解密陌生人</a:t>
            </a:r>
            <a:r>
              <a:rPr lang="en-US" altLang="zh-CN" sz="7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7200" b="1" dirty="0" smtClean="0">
                <a:solidFill>
                  <a:schemeClr val="bg1"/>
                </a:solidFill>
              </a:rPr>
              <a:t>陌信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 rot="-240000">
            <a:off x="11681598" y="6986834"/>
            <a:ext cx="1855468" cy="855066"/>
            <a:chOff x="2316226" y="3368552"/>
            <a:chExt cx="1855468" cy="855066"/>
          </a:xfrm>
        </p:grpSpPr>
        <p:grpSp>
          <p:nvGrpSpPr>
            <p:cNvPr id="81" name="组合 80"/>
            <p:cNvGrpSpPr/>
            <p:nvPr/>
          </p:nvGrpSpPr>
          <p:grpSpPr>
            <a:xfrm>
              <a:off x="2316226" y="3368552"/>
              <a:ext cx="1855468" cy="855066"/>
              <a:chOff x="3180083" y="3704446"/>
              <a:chExt cx="1855468" cy="855066"/>
            </a:xfrm>
          </p:grpSpPr>
          <p:sp>
            <p:nvSpPr>
              <p:cNvPr id="87" name="任意多边形 86"/>
              <p:cNvSpPr/>
              <p:nvPr/>
            </p:nvSpPr>
            <p:spPr>
              <a:xfrm>
                <a:off x="3275807" y="3704446"/>
                <a:ext cx="1759744" cy="855066"/>
              </a:xfrm>
              <a:custGeom>
                <a:avLst/>
                <a:gdLst>
                  <a:gd name="connsiteX0" fmla="*/ 0 w 1743075"/>
                  <a:gd name="connsiteY0" fmla="*/ 50800 h 774700"/>
                  <a:gd name="connsiteX1" fmla="*/ 222250 w 1743075"/>
                  <a:gd name="connsiteY1" fmla="*/ 0 h 774700"/>
                  <a:gd name="connsiteX2" fmla="*/ 323850 w 1743075"/>
                  <a:gd name="connsiteY2" fmla="*/ 3175 h 774700"/>
                  <a:gd name="connsiteX3" fmla="*/ 739775 w 1743075"/>
                  <a:gd name="connsiteY3" fmla="*/ 193675 h 774700"/>
                  <a:gd name="connsiteX4" fmla="*/ 869950 w 1743075"/>
                  <a:gd name="connsiteY4" fmla="*/ 333375 h 774700"/>
                  <a:gd name="connsiteX5" fmla="*/ 1044575 w 1743075"/>
                  <a:gd name="connsiteY5" fmla="*/ 273050 h 774700"/>
                  <a:gd name="connsiteX6" fmla="*/ 1003300 w 1743075"/>
                  <a:gd name="connsiteY6" fmla="*/ 511175 h 774700"/>
                  <a:gd name="connsiteX7" fmla="*/ 1323975 w 1743075"/>
                  <a:gd name="connsiteY7" fmla="*/ 450850 h 774700"/>
                  <a:gd name="connsiteX8" fmla="*/ 1349375 w 1743075"/>
                  <a:gd name="connsiteY8" fmla="*/ 171450 h 774700"/>
                  <a:gd name="connsiteX9" fmla="*/ 1501775 w 1743075"/>
                  <a:gd name="connsiteY9" fmla="*/ 425450 h 774700"/>
                  <a:gd name="connsiteX10" fmla="*/ 1743075 w 1743075"/>
                  <a:gd name="connsiteY10" fmla="*/ 460375 h 774700"/>
                  <a:gd name="connsiteX11" fmla="*/ 1444625 w 1743075"/>
                  <a:gd name="connsiteY11" fmla="*/ 593725 h 774700"/>
                  <a:gd name="connsiteX12" fmla="*/ 517525 w 1743075"/>
                  <a:gd name="connsiteY12" fmla="*/ 723900 h 774700"/>
                  <a:gd name="connsiteX13" fmla="*/ 330200 w 1743075"/>
                  <a:gd name="connsiteY13" fmla="*/ 774700 h 774700"/>
                  <a:gd name="connsiteX14" fmla="*/ 327025 w 1743075"/>
                  <a:gd name="connsiteY14" fmla="*/ 603250 h 774700"/>
                  <a:gd name="connsiteX15" fmla="*/ 0 w 1743075"/>
                  <a:gd name="connsiteY15" fmla="*/ 50800 h 774700"/>
                  <a:gd name="connsiteX0" fmla="*/ 0 w 1790700"/>
                  <a:gd name="connsiteY0" fmla="*/ 74613 h 774700"/>
                  <a:gd name="connsiteX1" fmla="*/ 269875 w 1790700"/>
                  <a:gd name="connsiteY1" fmla="*/ 0 h 774700"/>
                  <a:gd name="connsiteX2" fmla="*/ 371475 w 1790700"/>
                  <a:gd name="connsiteY2" fmla="*/ 3175 h 774700"/>
                  <a:gd name="connsiteX3" fmla="*/ 787400 w 1790700"/>
                  <a:gd name="connsiteY3" fmla="*/ 193675 h 774700"/>
                  <a:gd name="connsiteX4" fmla="*/ 917575 w 1790700"/>
                  <a:gd name="connsiteY4" fmla="*/ 333375 h 774700"/>
                  <a:gd name="connsiteX5" fmla="*/ 1092200 w 1790700"/>
                  <a:gd name="connsiteY5" fmla="*/ 273050 h 774700"/>
                  <a:gd name="connsiteX6" fmla="*/ 1050925 w 1790700"/>
                  <a:gd name="connsiteY6" fmla="*/ 511175 h 774700"/>
                  <a:gd name="connsiteX7" fmla="*/ 1371600 w 1790700"/>
                  <a:gd name="connsiteY7" fmla="*/ 450850 h 774700"/>
                  <a:gd name="connsiteX8" fmla="*/ 1397000 w 1790700"/>
                  <a:gd name="connsiteY8" fmla="*/ 171450 h 774700"/>
                  <a:gd name="connsiteX9" fmla="*/ 1549400 w 1790700"/>
                  <a:gd name="connsiteY9" fmla="*/ 425450 h 774700"/>
                  <a:gd name="connsiteX10" fmla="*/ 1790700 w 1790700"/>
                  <a:gd name="connsiteY10" fmla="*/ 460375 h 774700"/>
                  <a:gd name="connsiteX11" fmla="*/ 1492250 w 1790700"/>
                  <a:gd name="connsiteY11" fmla="*/ 593725 h 774700"/>
                  <a:gd name="connsiteX12" fmla="*/ 565150 w 1790700"/>
                  <a:gd name="connsiteY12" fmla="*/ 723900 h 774700"/>
                  <a:gd name="connsiteX13" fmla="*/ 377825 w 1790700"/>
                  <a:gd name="connsiteY13" fmla="*/ 774700 h 774700"/>
                  <a:gd name="connsiteX14" fmla="*/ 374650 w 1790700"/>
                  <a:gd name="connsiteY14" fmla="*/ 603250 h 774700"/>
                  <a:gd name="connsiteX15" fmla="*/ 0 w 1790700"/>
                  <a:gd name="connsiteY15" fmla="*/ 74613 h 774700"/>
                  <a:gd name="connsiteX0" fmla="*/ 0 w 1790700"/>
                  <a:gd name="connsiteY0" fmla="*/ 76839 h 776926"/>
                  <a:gd name="connsiteX1" fmla="*/ 269875 w 1790700"/>
                  <a:gd name="connsiteY1" fmla="*/ 2226 h 776926"/>
                  <a:gd name="connsiteX2" fmla="*/ 371475 w 1790700"/>
                  <a:gd name="connsiteY2" fmla="*/ 5401 h 776926"/>
                  <a:gd name="connsiteX3" fmla="*/ 787400 w 1790700"/>
                  <a:gd name="connsiteY3" fmla="*/ 195901 h 776926"/>
                  <a:gd name="connsiteX4" fmla="*/ 917575 w 1790700"/>
                  <a:gd name="connsiteY4" fmla="*/ 335601 h 776926"/>
                  <a:gd name="connsiteX5" fmla="*/ 1092200 w 1790700"/>
                  <a:gd name="connsiteY5" fmla="*/ 275276 h 776926"/>
                  <a:gd name="connsiteX6" fmla="*/ 1050925 w 1790700"/>
                  <a:gd name="connsiteY6" fmla="*/ 513401 h 776926"/>
                  <a:gd name="connsiteX7" fmla="*/ 1371600 w 1790700"/>
                  <a:gd name="connsiteY7" fmla="*/ 453076 h 776926"/>
                  <a:gd name="connsiteX8" fmla="*/ 1397000 w 1790700"/>
                  <a:gd name="connsiteY8" fmla="*/ 173676 h 776926"/>
                  <a:gd name="connsiteX9" fmla="*/ 1549400 w 1790700"/>
                  <a:gd name="connsiteY9" fmla="*/ 427676 h 776926"/>
                  <a:gd name="connsiteX10" fmla="*/ 1790700 w 1790700"/>
                  <a:gd name="connsiteY10" fmla="*/ 462601 h 776926"/>
                  <a:gd name="connsiteX11" fmla="*/ 1492250 w 1790700"/>
                  <a:gd name="connsiteY11" fmla="*/ 595951 h 776926"/>
                  <a:gd name="connsiteX12" fmla="*/ 565150 w 1790700"/>
                  <a:gd name="connsiteY12" fmla="*/ 726126 h 776926"/>
                  <a:gd name="connsiteX13" fmla="*/ 377825 w 1790700"/>
                  <a:gd name="connsiteY13" fmla="*/ 776926 h 776926"/>
                  <a:gd name="connsiteX14" fmla="*/ 374650 w 1790700"/>
                  <a:gd name="connsiteY14" fmla="*/ 605476 h 776926"/>
                  <a:gd name="connsiteX15" fmla="*/ 0 w 1790700"/>
                  <a:gd name="connsiteY15" fmla="*/ 76839 h 776926"/>
                  <a:gd name="connsiteX0" fmla="*/ 0 w 1790700"/>
                  <a:gd name="connsiteY0" fmla="*/ 78126 h 778213"/>
                  <a:gd name="connsiteX1" fmla="*/ 269875 w 1790700"/>
                  <a:gd name="connsiteY1" fmla="*/ 3513 h 778213"/>
                  <a:gd name="connsiteX2" fmla="*/ 787400 w 1790700"/>
                  <a:gd name="connsiteY2" fmla="*/ 197188 h 778213"/>
                  <a:gd name="connsiteX3" fmla="*/ 917575 w 1790700"/>
                  <a:gd name="connsiteY3" fmla="*/ 336888 h 778213"/>
                  <a:gd name="connsiteX4" fmla="*/ 1092200 w 1790700"/>
                  <a:gd name="connsiteY4" fmla="*/ 276563 h 778213"/>
                  <a:gd name="connsiteX5" fmla="*/ 1050925 w 1790700"/>
                  <a:gd name="connsiteY5" fmla="*/ 514688 h 778213"/>
                  <a:gd name="connsiteX6" fmla="*/ 1371600 w 1790700"/>
                  <a:gd name="connsiteY6" fmla="*/ 454363 h 778213"/>
                  <a:gd name="connsiteX7" fmla="*/ 1397000 w 1790700"/>
                  <a:gd name="connsiteY7" fmla="*/ 174963 h 778213"/>
                  <a:gd name="connsiteX8" fmla="*/ 1549400 w 1790700"/>
                  <a:gd name="connsiteY8" fmla="*/ 428963 h 778213"/>
                  <a:gd name="connsiteX9" fmla="*/ 1790700 w 1790700"/>
                  <a:gd name="connsiteY9" fmla="*/ 463888 h 778213"/>
                  <a:gd name="connsiteX10" fmla="*/ 1492250 w 1790700"/>
                  <a:gd name="connsiteY10" fmla="*/ 597238 h 778213"/>
                  <a:gd name="connsiteX11" fmla="*/ 565150 w 1790700"/>
                  <a:gd name="connsiteY11" fmla="*/ 727413 h 778213"/>
                  <a:gd name="connsiteX12" fmla="*/ 377825 w 1790700"/>
                  <a:gd name="connsiteY12" fmla="*/ 778213 h 778213"/>
                  <a:gd name="connsiteX13" fmla="*/ 374650 w 1790700"/>
                  <a:gd name="connsiteY13" fmla="*/ 606763 h 778213"/>
                  <a:gd name="connsiteX14" fmla="*/ 0 w 1790700"/>
                  <a:gd name="connsiteY14" fmla="*/ 78126 h 778213"/>
                  <a:gd name="connsiteX0" fmla="*/ 0 w 1790700"/>
                  <a:gd name="connsiteY0" fmla="*/ 78126 h 778213"/>
                  <a:gd name="connsiteX1" fmla="*/ 269875 w 1790700"/>
                  <a:gd name="connsiteY1" fmla="*/ 3513 h 778213"/>
                  <a:gd name="connsiteX2" fmla="*/ 787400 w 1790700"/>
                  <a:gd name="connsiteY2" fmla="*/ 197188 h 778213"/>
                  <a:gd name="connsiteX3" fmla="*/ 917575 w 1790700"/>
                  <a:gd name="connsiteY3" fmla="*/ 336888 h 778213"/>
                  <a:gd name="connsiteX4" fmla="*/ 1092200 w 1790700"/>
                  <a:gd name="connsiteY4" fmla="*/ 276563 h 778213"/>
                  <a:gd name="connsiteX5" fmla="*/ 1050925 w 1790700"/>
                  <a:gd name="connsiteY5" fmla="*/ 514688 h 778213"/>
                  <a:gd name="connsiteX6" fmla="*/ 1371600 w 1790700"/>
                  <a:gd name="connsiteY6" fmla="*/ 454363 h 778213"/>
                  <a:gd name="connsiteX7" fmla="*/ 1397000 w 1790700"/>
                  <a:gd name="connsiteY7" fmla="*/ 174963 h 778213"/>
                  <a:gd name="connsiteX8" fmla="*/ 1549400 w 1790700"/>
                  <a:gd name="connsiteY8" fmla="*/ 428963 h 778213"/>
                  <a:gd name="connsiteX9" fmla="*/ 1790700 w 1790700"/>
                  <a:gd name="connsiteY9" fmla="*/ 463888 h 778213"/>
                  <a:gd name="connsiteX10" fmla="*/ 1492250 w 1790700"/>
                  <a:gd name="connsiteY10" fmla="*/ 597238 h 778213"/>
                  <a:gd name="connsiteX11" fmla="*/ 565150 w 1790700"/>
                  <a:gd name="connsiteY11" fmla="*/ 727413 h 778213"/>
                  <a:gd name="connsiteX12" fmla="*/ 377825 w 1790700"/>
                  <a:gd name="connsiteY12" fmla="*/ 778213 h 778213"/>
                  <a:gd name="connsiteX13" fmla="*/ 374650 w 1790700"/>
                  <a:gd name="connsiteY13" fmla="*/ 606763 h 778213"/>
                  <a:gd name="connsiteX14" fmla="*/ 0 w 1790700"/>
                  <a:gd name="connsiteY14" fmla="*/ 78126 h 778213"/>
                  <a:gd name="connsiteX0" fmla="*/ 0 w 1790700"/>
                  <a:gd name="connsiteY0" fmla="*/ 91466 h 791553"/>
                  <a:gd name="connsiteX1" fmla="*/ 269875 w 1790700"/>
                  <a:gd name="connsiteY1" fmla="*/ 16853 h 791553"/>
                  <a:gd name="connsiteX2" fmla="*/ 787400 w 1790700"/>
                  <a:gd name="connsiteY2" fmla="*/ 210528 h 791553"/>
                  <a:gd name="connsiteX3" fmla="*/ 917575 w 1790700"/>
                  <a:gd name="connsiteY3" fmla="*/ 350228 h 791553"/>
                  <a:gd name="connsiteX4" fmla="*/ 1092200 w 1790700"/>
                  <a:gd name="connsiteY4" fmla="*/ 289903 h 791553"/>
                  <a:gd name="connsiteX5" fmla="*/ 1050925 w 1790700"/>
                  <a:gd name="connsiteY5" fmla="*/ 528028 h 791553"/>
                  <a:gd name="connsiteX6" fmla="*/ 1371600 w 1790700"/>
                  <a:gd name="connsiteY6" fmla="*/ 467703 h 791553"/>
                  <a:gd name="connsiteX7" fmla="*/ 1397000 w 1790700"/>
                  <a:gd name="connsiteY7" fmla="*/ 188303 h 791553"/>
                  <a:gd name="connsiteX8" fmla="*/ 1549400 w 1790700"/>
                  <a:gd name="connsiteY8" fmla="*/ 442303 h 791553"/>
                  <a:gd name="connsiteX9" fmla="*/ 1790700 w 1790700"/>
                  <a:gd name="connsiteY9" fmla="*/ 477228 h 791553"/>
                  <a:gd name="connsiteX10" fmla="*/ 1492250 w 1790700"/>
                  <a:gd name="connsiteY10" fmla="*/ 610578 h 791553"/>
                  <a:gd name="connsiteX11" fmla="*/ 565150 w 1790700"/>
                  <a:gd name="connsiteY11" fmla="*/ 740753 h 791553"/>
                  <a:gd name="connsiteX12" fmla="*/ 377825 w 1790700"/>
                  <a:gd name="connsiteY12" fmla="*/ 791553 h 791553"/>
                  <a:gd name="connsiteX13" fmla="*/ 374650 w 1790700"/>
                  <a:gd name="connsiteY13" fmla="*/ 620103 h 791553"/>
                  <a:gd name="connsiteX14" fmla="*/ 0 w 1790700"/>
                  <a:gd name="connsiteY14" fmla="*/ 91466 h 791553"/>
                  <a:gd name="connsiteX0" fmla="*/ 0 w 1790700"/>
                  <a:gd name="connsiteY0" fmla="*/ 80286 h 780373"/>
                  <a:gd name="connsiteX1" fmla="*/ 269875 w 1790700"/>
                  <a:gd name="connsiteY1" fmla="*/ 5673 h 780373"/>
                  <a:gd name="connsiteX2" fmla="*/ 787400 w 1790700"/>
                  <a:gd name="connsiteY2" fmla="*/ 199348 h 780373"/>
                  <a:gd name="connsiteX3" fmla="*/ 917575 w 1790700"/>
                  <a:gd name="connsiteY3" fmla="*/ 339048 h 780373"/>
                  <a:gd name="connsiteX4" fmla="*/ 1092200 w 1790700"/>
                  <a:gd name="connsiteY4" fmla="*/ 278723 h 780373"/>
                  <a:gd name="connsiteX5" fmla="*/ 1050925 w 1790700"/>
                  <a:gd name="connsiteY5" fmla="*/ 516848 h 780373"/>
                  <a:gd name="connsiteX6" fmla="*/ 1371600 w 1790700"/>
                  <a:gd name="connsiteY6" fmla="*/ 456523 h 780373"/>
                  <a:gd name="connsiteX7" fmla="*/ 1397000 w 1790700"/>
                  <a:gd name="connsiteY7" fmla="*/ 177123 h 780373"/>
                  <a:gd name="connsiteX8" fmla="*/ 1549400 w 1790700"/>
                  <a:gd name="connsiteY8" fmla="*/ 431123 h 780373"/>
                  <a:gd name="connsiteX9" fmla="*/ 1790700 w 1790700"/>
                  <a:gd name="connsiteY9" fmla="*/ 466048 h 780373"/>
                  <a:gd name="connsiteX10" fmla="*/ 1492250 w 1790700"/>
                  <a:gd name="connsiteY10" fmla="*/ 599398 h 780373"/>
                  <a:gd name="connsiteX11" fmla="*/ 565150 w 1790700"/>
                  <a:gd name="connsiteY11" fmla="*/ 729573 h 780373"/>
                  <a:gd name="connsiteX12" fmla="*/ 377825 w 1790700"/>
                  <a:gd name="connsiteY12" fmla="*/ 780373 h 780373"/>
                  <a:gd name="connsiteX13" fmla="*/ 374650 w 1790700"/>
                  <a:gd name="connsiteY13" fmla="*/ 608923 h 780373"/>
                  <a:gd name="connsiteX14" fmla="*/ 0 w 1790700"/>
                  <a:gd name="connsiteY14" fmla="*/ 80286 h 780373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093623 w 1792123"/>
                  <a:gd name="connsiteY4" fmla="*/ 277399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52348 w 1792123"/>
                  <a:gd name="connsiteY5" fmla="*/ 515524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398423 w 1792123"/>
                  <a:gd name="connsiteY7" fmla="*/ 175799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03185 w 1792123"/>
                  <a:gd name="connsiteY7" fmla="*/ 159131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779049"/>
                  <a:gd name="connsiteX1" fmla="*/ 271298 w 1792123"/>
                  <a:gd name="connsiteY1" fmla="*/ 4349 h 779049"/>
                  <a:gd name="connsiteX2" fmla="*/ 788823 w 1792123"/>
                  <a:gd name="connsiteY2" fmla="*/ 198024 h 779049"/>
                  <a:gd name="connsiteX3" fmla="*/ 918998 w 1792123"/>
                  <a:gd name="connsiteY3" fmla="*/ 337724 h 779049"/>
                  <a:gd name="connsiteX4" fmla="*/ 1110292 w 1792123"/>
                  <a:gd name="connsiteY4" fmla="*/ 263112 h 779049"/>
                  <a:gd name="connsiteX5" fmla="*/ 1045204 w 1792123"/>
                  <a:gd name="connsiteY5" fmla="*/ 498855 h 779049"/>
                  <a:gd name="connsiteX6" fmla="*/ 1373023 w 1792123"/>
                  <a:gd name="connsiteY6" fmla="*/ 455199 h 779049"/>
                  <a:gd name="connsiteX7" fmla="*/ 1436522 w 1792123"/>
                  <a:gd name="connsiteY7" fmla="*/ 149606 h 779049"/>
                  <a:gd name="connsiteX8" fmla="*/ 1550823 w 1792123"/>
                  <a:gd name="connsiteY8" fmla="*/ 429799 h 779049"/>
                  <a:gd name="connsiteX9" fmla="*/ 1792123 w 1792123"/>
                  <a:gd name="connsiteY9" fmla="*/ 464724 h 779049"/>
                  <a:gd name="connsiteX10" fmla="*/ 1493673 w 1792123"/>
                  <a:gd name="connsiteY10" fmla="*/ 598074 h 779049"/>
                  <a:gd name="connsiteX11" fmla="*/ 566573 w 1792123"/>
                  <a:gd name="connsiteY11" fmla="*/ 728249 h 779049"/>
                  <a:gd name="connsiteX12" fmla="*/ 379248 w 1792123"/>
                  <a:gd name="connsiteY12" fmla="*/ 779049 h 779049"/>
                  <a:gd name="connsiteX13" fmla="*/ 376073 w 1792123"/>
                  <a:gd name="connsiteY13" fmla="*/ 607599 h 779049"/>
                  <a:gd name="connsiteX14" fmla="*/ 1423 w 1792123"/>
                  <a:gd name="connsiteY14" fmla="*/ 78962 h 779049"/>
                  <a:gd name="connsiteX0" fmla="*/ 1423 w 1792123"/>
                  <a:gd name="connsiteY0" fmla="*/ 78962 h 860417"/>
                  <a:gd name="connsiteX1" fmla="*/ 271298 w 1792123"/>
                  <a:gd name="connsiteY1" fmla="*/ 4349 h 860417"/>
                  <a:gd name="connsiteX2" fmla="*/ 788823 w 1792123"/>
                  <a:gd name="connsiteY2" fmla="*/ 198024 h 860417"/>
                  <a:gd name="connsiteX3" fmla="*/ 918998 w 1792123"/>
                  <a:gd name="connsiteY3" fmla="*/ 337724 h 860417"/>
                  <a:gd name="connsiteX4" fmla="*/ 1110292 w 1792123"/>
                  <a:gd name="connsiteY4" fmla="*/ 263112 h 860417"/>
                  <a:gd name="connsiteX5" fmla="*/ 1045204 w 1792123"/>
                  <a:gd name="connsiteY5" fmla="*/ 498855 h 860417"/>
                  <a:gd name="connsiteX6" fmla="*/ 1373023 w 1792123"/>
                  <a:gd name="connsiteY6" fmla="*/ 455199 h 860417"/>
                  <a:gd name="connsiteX7" fmla="*/ 1436522 w 1792123"/>
                  <a:gd name="connsiteY7" fmla="*/ 149606 h 860417"/>
                  <a:gd name="connsiteX8" fmla="*/ 1550823 w 1792123"/>
                  <a:gd name="connsiteY8" fmla="*/ 429799 h 860417"/>
                  <a:gd name="connsiteX9" fmla="*/ 1792123 w 1792123"/>
                  <a:gd name="connsiteY9" fmla="*/ 464724 h 860417"/>
                  <a:gd name="connsiteX10" fmla="*/ 1493673 w 1792123"/>
                  <a:gd name="connsiteY10" fmla="*/ 598074 h 860417"/>
                  <a:gd name="connsiteX11" fmla="*/ 566573 w 1792123"/>
                  <a:gd name="connsiteY11" fmla="*/ 728249 h 860417"/>
                  <a:gd name="connsiteX12" fmla="*/ 379248 w 1792123"/>
                  <a:gd name="connsiteY12" fmla="*/ 779049 h 860417"/>
                  <a:gd name="connsiteX13" fmla="*/ 376073 w 1792123"/>
                  <a:gd name="connsiteY13" fmla="*/ 607599 h 860417"/>
                  <a:gd name="connsiteX14" fmla="*/ 1423 w 1792123"/>
                  <a:gd name="connsiteY14" fmla="*/ 78962 h 860417"/>
                  <a:gd name="connsiteX0" fmla="*/ 1423 w 1792123"/>
                  <a:gd name="connsiteY0" fmla="*/ 78962 h 868961"/>
                  <a:gd name="connsiteX1" fmla="*/ 271298 w 1792123"/>
                  <a:gd name="connsiteY1" fmla="*/ 4349 h 868961"/>
                  <a:gd name="connsiteX2" fmla="*/ 788823 w 1792123"/>
                  <a:gd name="connsiteY2" fmla="*/ 198024 h 868961"/>
                  <a:gd name="connsiteX3" fmla="*/ 918998 w 1792123"/>
                  <a:gd name="connsiteY3" fmla="*/ 337724 h 868961"/>
                  <a:gd name="connsiteX4" fmla="*/ 1110292 w 1792123"/>
                  <a:gd name="connsiteY4" fmla="*/ 263112 h 868961"/>
                  <a:gd name="connsiteX5" fmla="*/ 1045204 w 1792123"/>
                  <a:gd name="connsiteY5" fmla="*/ 498855 h 868961"/>
                  <a:gd name="connsiteX6" fmla="*/ 1373023 w 1792123"/>
                  <a:gd name="connsiteY6" fmla="*/ 455199 h 868961"/>
                  <a:gd name="connsiteX7" fmla="*/ 1436522 w 1792123"/>
                  <a:gd name="connsiteY7" fmla="*/ 149606 h 868961"/>
                  <a:gd name="connsiteX8" fmla="*/ 1550823 w 1792123"/>
                  <a:gd name="connsiteY8" fmla="*/ 429799 h 868961"/>
                  <a:gd name="connsiteX9" fmla="*/ 1792123 w 1792123"/>
                  <a:gd name="connsiteY9" fmla="*/ 464724 h 868961"/>
                  <a:gd name="connsiteX10" fmla="*/ 1493673 w 1792123"/>
                  <a:gd name="connsiteY10" fmla="*/ 598074 h 868961"/>
                  <a:gd name="connsiteX11" fmla="*/ 566573 w 1792123"/>
                  <a:gd name="connsiteY11" fmla="*/ 728249 h 868961"/>
                  <a:gd name="connsiteX12" fmla="*/ 379248 w 1792123"/>
                  <a:gd name="connsiteY12" fmla="*/ 779049 h 868961"/>
                  <a:gd name="connsiteX13" fmla="*/ 376073 w 1792123"/>
                  <a:gd name="connsiteY13" fmla="*/ 607599 h 868961"/>
                  <a:gd name="connsiteX14" fmla="*/ 1423 w 1792123"/>
                  <a:gd name="connsiteY14" fmla="*/ 78962 h 868961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423 w 1792123"/>
                  <a:gd name="connsiteY0" fmla="*/ 78962 h 858636"/>
                  <a:gd name="connsiteX1" fmla="*/ 271298 w 1792123"/>
                  <a:gd name="connsiteY1" fmla="*/ 4349 h 858636"/>
                  <a:gd name="connsiteX2" fmla="*/ 788823 w 1792123"/>
                  <a:gd name="connsiteY2" fmla="*/ 198024 h 858636"/>
                  <a:gd name="connsiteX3" fmla="*/ 918998 w 1792123"/>
                  <a:gd name="connsiteY3" fmla="*/ 337724 h 858636"/>
                  <a:gd name="connsiteX4" fmla="*/ 1110292 w 1792123"/>
                  <a:gd name="connsiteY4" fmla="*/ 263112 h 858636"/>
                  <a:gd name="connsiteX5" fmla="*/ 1045204 w 1792123"/>
                  <a:gd name="connsiteY5" fmla="*/ 498855 h 858636"/>
                  <a:gd name="connsiteX6" fmla="*/ 1373023 w 1792123"/>
                  <a:gd name="connsiteY6" fmla="*/ 455199 h 858636"/>
                  <a:gd name="connsiteX7" fmla="*/ 1436522 w 1792123"/>
                  <a:gd name="connsiteY7" fmla="*/ 149606 h 858636"/>
                  <a:gd name="connsiteX8" fmla="*/ 1550823 w 1792123"/>
                  <a:gd name="connsiteY8" fmla="*/ 429799 h 858636"/>
                  <a:gd name="connsiteX9" fmla="*/ 1792123 w 1792123"/>
                  <a:gd name="connsiteY9" fmla="*/ 464724 h 858636"/>
                  <a:gd name="connsiteX10" fmla="*/ 1493673 w 1792123"/>
                  <a:gd name="connsiteY10" fmla="*/ 598074 h 858636"/>
                  <a:gd name="connsiteX11" fmla="*/ 566573 w 1792123"/>
                  <a:gd name="connsiteY11" fmla="*/ 728249 h 858636"/>
                  <a:gd name="connsiteX12" fmla="*/ 379248 w 1792123"/>
                  <a:gd name="connsiteY12" fmla="*/ 779049 h 858636"/>
                  <a:gd name="connsiteX13" fmla="*/ 376073 w 1792123"/>
                  <a:gd name="connsiteY13" fmla="*/ 607599 h 858636"/>
                  <a:gd name="connsiteX14" fmla="*/ 1423 w 1792123"/>
                  <a:gd name="connsiteY14" fmla="*/ 78962 h 858636"/>
                  <a:gd name="connsiteX0" fmla="*/ 1371 w 1782546"/>
                  <a:gd name="connsiteY0" fmla="*/ 104458 h 855557"/>
                  <a:gd name="connsiteX1" fmla="*/ 261721 w 1782546"/>
                  <a:gd name="connsiteY1" fmla="*/ 1270 h 855557"/>
                  <a:gd name="connsiteX2" fmla="*/ 779246 w 1782546"/>
                  <a:gd name="connsiteY2" fmla="*/ 194945 h 855557"/>
                  <a:gd name="connsiteX3" fmla="*/ 909421 w 1782546"/>
                  <a:gd name="connsiteY3" fmla="*/ 334645 h 855557"/>
                  <a:gd name="connsiteX4" fmla="*/ 1100715 w 1782546"/>
                  <a:gd name="connsiteY4" fmla="*/ 260033 h 855557"/>
                  <a:gd name="connsiteX5" fmla="*/ 1035627 w 1782546"/>
                  <a:gd name="connsiteY5" fmla="*/ 495776 h 855557"/>
                  <a:gd name="connsiteX6" fmla="*/ 1363446 w 1782546"/>
                  <a:gd name="connsiteY6" fmla="*/ 452120 h 855557"/>
                  <a:gd name="connsiteX7" fmla="*/ 1426945 w 1782546"/>
                  <a:gd name="connsiteY7" fmla="*/ 146527 h 855557"/>
                  <a:gd name="connsiteX8" fmla="*/ 1541246 w 1782546"/>
                  <a:gd name="connsiteY8" fmla="*/ 426720 h 855557"/>
                  <a:gd name="connsiteX9" fmla="*/ 1782546 w 1782546"/>
                  <a:gd name="connsiteY9" fmla="*/ 461645 h 855557"/>
                  <a:gd name="connsiteX10" fmla="*/ 1484096 w 1782546"/>
                  <a:gd name="connsiteY10" fmla="*/ 594995 h 855557"/>
                  <a:gd name="connsiteX11" fmla="*/ 556996 w 1782546"/>
                  <a:gd name="connsiteY11" fmla="*/ 725170 h 855557"/>
                  <a:gd name="connsiteX12" fmla="*/ 369671 w 1782546"/>
                  <a:gd name="connsiteY12" fmla="*/ 775970 h 855557"/>
                  <a:gd name="connsiteX13" fmla="*/ 366496 w 1782546"/>
                  <a:gd name="connsiteY13" fmla="*/ 604520 h 855557"/>
                  <a:gd name="connsiteX14" fmla="*/ 1371 w 1782546"/>
                  <a:gd name="connsiteY14" fmla="*/ 104458 h 855557"/>
                  <a:gd name="connsiteX0" fmla="*/ 6833 w 1788008"/>
                  <a:gd name="connsiteY0" fmla="*/ 104692 h 855791"/>
                  <a:gd name="connsiteX1" fmla="*/ 267183 w 1788008"/>
                  <a:gd name="connsiteY1" fmla="*/ 1504 h 855791"/>
                  <a:gd name="connsiteX2" fmla="*/ 784708 w 1788008"/>
                  <a:gd name="connsiteY2" fmla="*/ 195179 h 855791"/>
                  <a:gd name="connsiteX3" fmla="*/ 914883 w 1788008"/>
                  <a:gd name="connsiteY3" fmla="*/ 334879 h 855791"/>
                  <a:gd name="connsiteX4" fmla="*/ 1106177 w 1788008"/>
                  <a:gd name="connsiteY4" fmla="*/ 260267 h 855791"/>
                  <a:gd name="connsiteX5" fmla="*/ 1041089 w 1788008"/>
                  <a:gd name="connsiteY5" fmla="*/ 496010 h 855791"/>
                  <a:gd name="connsiteX6" fmla="*/ 1368908 w 1788008"/>
                  <a:gd name="connsiteY6" fmla="*/ 452354 h 855791"/>
                  <a:gd name="connsiteX7" fmla="*/ 1432407 w 1788008"/>
                  <a:gd name="connsiteY7" fmla="*/ 146761 h 855791"/>
                  <a:gd name="connsiteX8" fmla="*/ 1546708 w 1788008"/>
                  <a:gd name="connsiteY8" fmla="*/ 426954 h 855791"/>
                  <a:gd name="connsiteX9" fmla="*/ 1788008 w 1788008"/>
                  <a:gd name="connsiteY9" fmla="*/ 461879 h 855791"/>
                  <a:gd name="connsiteX10" fmla="*/ 1489558 w 1788008"/>
                  <a:gd name="connsiteY10" fmla="*/ 595229 h 855791"/>
                  <a:gd name="connsiteX11" fmla="*/ 562458 w 1788008"/>
                  <a:gd name="connsiteY11" fmla="*/ 725404 h 855791"/>
                  <a:gd name="connsiteX12" fmla="*/ 375133 w 1788008"/>
                  <a:gd name="connsiteY12" fmla="*/ 776204 h 855791"/>
                  <a:gd name="connsiteX13" fmla="*/ 371958 w 1788008"/>
                  <a:gd name="connsiteY13" fmla="*/ 604754 h 855791"/>
                  <a:gd name="connsiteX14" fmla="*/ 6833 w 1788008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4692 h 855791"/>
                  <a:gd name="connsiteX1" fmla="*/ 260350 w 1781175"/>
                  <a:gd name="connsiteY1" fmla="*/ 1504 h 855791"/>
                  <a:gd name="connsiteX2" fmla="*/ 777875 w 1781175"/>
                  <a:gd name="connsiteY2" fmla="*/ 195179 h 855791"/>
                  <a:gd name="connsiteX3" fmla="*/ 908050 w 1781175"/>
                  <a:gd name="connsiteY3" fmla="*/ 334879 h 855791"/>
                  <a:gd name="connsiteX4" fmla="*/ 1099344 w 1781175"/>
                  <a:gd name="connsiteY4" fmla="*/ 260267 h 855791"/>
                  <a:gd name="connsiteX5" fmla="*/ 1034256 w 1781175"/>
                  <a:gd name="connsiteY5" fmla="*/ 496010 h 855791"/>
                  <a:gd name="connsiteX6" fmla="*/ 1362075 w 1781175"/>
                  <a:gd name="connsiteY6" fmla="*/ 452354 h 855791"/>
                  <a:gd name="connsiteX7" fmla="*/ 1425574 w 1781175"/>
                  <a:gd name="connsiteY7" fmla="*/ 146761 h 855791"/>
                  <a:gd name="connsiteX8" fmla="*/ 1539875 w 1781175"/>
                  <a:gd name="connsiteY8" fmla="*/ 426954 h 855791"/>
                  <a:gd name="connsiteX9" fmla="*/ 1781175 w 1781175"/>
                  <a:gd name="connsiteY9" fmla="*/ 461879 h 855791"/>
                  <a:gd name="connsiteX10" fmla="*/ 1482725 w 1781175"/>
                  <a:gd name="connsiteY10" fmla="*/ 595229 h 855791"/>
                  <a:gd name="connsiteX11" fmla="*/ 555625 w 1781175"/>
                  <a:gd name="connsiteY11" fmla="*/ 725404 h 855791"/>
                  <a:gd name="connsiteX12" fmla="*/ 368300 w 1781175"/>
                  <a:gd name="connsiteY12" fmla="*/ 776204 h 855791"/>
                  <a:gd name="connsiteX13" fmla="*/ 365125 w 1781175"/>
                  <a:gd name="connsiteY13" fmla="*/ 604754 h 855791"/>
                  <a:gd name="connsiteX14" fmla="*/ 0 w 1781175"/>
                  <a:gd name="connsiteY14" fmla="*/ 104692 h 855791"/>
                  <a:gd name="connsiteX0" fmla="*/ 0 w 1781175"/>
                  <a:gd name="connsiteY0" fmla="*/ 103188 h 854287"/>
                  <a:gd name="connsiteX1" fmla="*/ 260350 w 1781175"/>
                  <a:gd name="connsiteY1" fmla="*/ 0 h 854287"/>
                  <a:gd name="connsiteX2" fmla="*/ 777875 w 1781175"/>
                  <a:gd name="connsiteY2" fmla="*/ 193675 h 854287"/>
                  <a:gd name="connsiteX3" fmla="*/ 908050 w 1781175"/>
                  <a:gd name="connsiteY3" fmla="*/ 333375 h 854287"/>
                  <a:gd name="connsiteX4" fmla="*/ 1099344 w 1781175"/>
                  <a:gd name="connsiteY4" fmla="*/ 258763 h 854287"/>
                  <a:gd name="connsiteX5" fmla="*/ 1034256 w 1781175"/>
                  <a:gd name="connsiteY5" fmla="*/ 494506 h 854287"/>
                  <a:gd name="connsiteX6" fmla="*/ 1362075 w 1781175"/>
                  <a:gd name="connsiteY6" fmla="*/ 450850 h 854287"/>
                  <a:gd name="connsiteX7" fmla="*/ 1425574 w 1781175"/>
                  <a:gd name="connsiteY7" fmla="*/ 145257 h 854287"/>
                  <a:gd name="connsiteX8" fmla="*/ 1539875 w 1781175"/>
                  <a:gd name="connsiteY8" fmla="*/ 425450 h 854287"/>
                  <a:gd name="connsiteX9" fmla="*/ 1781175 w 1781175"/>
                  <a:gd name="connsiteY9" fmla="*/ 460375 h 854287"/>
                  <a:gd name="connsiteX10" fmla="*/ 1482725 w 1781175"/>
                  <a:gd name="connsiteY10" fmla="*/ 593725 h 854287"/>
                  <a:gd name="connsiteX11" fmla="*/ 555625 w 1781175"/>
                  <a:gd name="connsiteY11" fmla="*/ 723900 h 854287"/>
                  <a:gd name="connsiteX12" fmla="*/ 368300 w 1781175"/>
                  <a:gd name="connsiteY12" fmla="*/ 774700 h 854287"/>
                  <a:gd name="connsiteX13" fmla="*/ 365125 w 1781175"/>
                  <a:gd name="connsiteY13" fmla="*/ 603250 h 854287"/>
                  <a:gd name="connsiteX14" fmla="*/ 0 w 1781175"/>
                  <a:gd name="connsiteY14" fmla="*/ 103188 h 854287"/>
                  <a:gd name="connsiteX0" fmla="*/ 152 w 1781327"/>
                  <a:gd name="connsiteY0" fmla="*/ 103188 h 854287"/>
                  <a:gd name="connsiteX1" fmla="*/ 260502 w 1781327"/>
                  <a:gd name="connsiteY1" fmla="*/ 0 h 854287"/>
                  <a:gd name="connsiteX2" fmla="*/ 778027 w 1781327"/>
                  <a:gd name="connsiteY2" fmla="*/ 193675 h 854287"/>
                  <a:gd name="connsiteX3" fmla="*/ 908202 w 1781327"/>
                  <a:gd name="connsiteY3" fmla="*/ 333375 h 854287"/>
                  <a:gd name="connsiteX4" fmla="*/ 1099496 w 1781327"/>
                  <a:gd name="connsiteY4" fmla="*/ 258763 h 854287"/>
                  <a:gd name="connsiteX5" fmla="*/ 1034408 w 1781327"/>
                  <a:gd name="connsiteY5" fmla="*/ 494506 h 854287"/>
                  <a:gd name="connsiteX6" fmla="*/ 1362227 w 1781327"/>
                  <a:gd name="connsiteY6" fmla="*/ 450850 h 854287"/>
                  <a:gd name="connsiteX7" fmla="*/ 1425726 w 1781327"/>
                  <a:gd name="connsiteY7" fmla="*/ 145257 h 854287"/>
                  <a:gd name="connsiteX8" fmla="*/ 1540027 w 1781327"/>
                  <a:gd name="connsiteY8" fmla="*/ 425450 h 854287"/>
                  <a:gd name="connsiteX9" fmla="*/ 1781327 w 1781327"/>
                  <a:gd name="connsiteY9" fmla="*/ 460375 h 854287"/>
                  <a:gd name="connsiteX10" fmla="*/ 1482877 w 1781327"/>
                  <a:gd name="connsiteY10" fmla="*/ 593725 h 854287"/>
                  <a:gd name="connsiteX11" fmla="*/ 555777 w 1781327"/>
                  <a:gd name="connsiteY11" fmla="*/ 723900 h 854287"/>
                  <a:gd name="connsiteX12" fmla="*/ 368452 w 1781327"/>
                  <a:gd name="connsiteY12" fmla="*/ 774700 h 854287"/>
                  <a:gd name="connsiteX13" fmla="*/ 365277 w 1781327"/>
                  <a:gd name="connsiteY13" fmla="*/ 603250 h 854287"/>
                  <a:gd name="connsiteX14" fmla="*/ 152 w 1781327"/>
                  <a:gd name="connsiteY14" fmla="*/ 103188 h 854287"/>
                  <a:gd name="connsiteX0" fmla="*/ 180 w 1759924"/>
                  <a:gd name="connsiteY0" fmla="*/ 103188 h 854287"/>
                  <a:gd name="connsiteX1" fmla="*/ 239099 w 1759924"/>
                  <a:gd name="connsiteY1" fmla="*/ 0 h 854287"/>
                  <a:gd name="connsiteX2" fmla="*/ 756624 w 1759924"/>
                  <a:gd name="connsiteY2" fmla="*/ 193675 h 854287"/>
                  <a:gd name="connsiteX3" fmla="*/ 886799 w 1759924"/>
                  <a:gd name="connsiteY3" fmla="*/ 333375 h 854287"/>
                  <a:gd name="connsiteX4" fmla="*/ 1078093 w 1759924"/>
                  <a:gd name="connsiteY4" fmla="*/ 258763 h 854287"/>
                  <a:gd name="connsiteX5" fmla="*/ 1013005 w 1759924"/>
                  <a:gd name="connsiteY5" fmla="*/ 494506 h 854287"/>
                  <a:gd name="connsiteX6" fmla="*/ 1340824 w 1759924"/>
                  <a:gd name="connsiteY6" fmla="*/ 450850 h 854287"/>
                  <a:gd name="connsiteX7" fmla="*/ 1404323 w 1759924"/>
                  <a:gd name="connsiteY7" fmla="*/ 145257 h 854287"/>
                  <a:gd name="connsiteX8" fmla="*/ 1518624 w 1759924"/>
                  <a:gd name="connsiteY8" fmla="*/ 425450 h 854287"/>
                  <a:gd name="connsiteX9" fmla="*/ 1759924 w 1759924"/>
                  <a:gd name="connsiteY9" fmla="*/ 460375 h 854287"/>
                  <a:gd name="connsiteX10" fmla="*/ 1461474 w 1759924"/>
                  <a:gd name="connsiteY10" fmla="*/ 593725 h 854287"/>
                  <a:gd name="connsiteX11" fmla="*/ 534374 w 1759924"/>
                  <a:gd name="connsiteY11" fmla="*/ 723900 h 854287"/>
                  <a:gd name="connsiteX12" fmla="*/ 347049 w 1759924"/>
                  <a:gd name="connsiteY12" fmla="*/ 774700 h 854287"/>
                  <a:gd name="connsiteX13" fmla="*/ 343874 w 1759924"/>
                  <a:gd name="connsiteY13" fmla="*/ 603250 h 854287"/>
                  <a:gd name="connsiteX14" fmla="*/ 180 w 1759924"/>
                  <a:gd name="connsiteY14" fmla="*/ 103188 h 854287"/>
                  <a:gd name="connsiteX0" fmla="*/ 701 w 1760445"/>
                  <a:gd name="connsiteY0" fmla="*/ 103188 h 854287"/>
                  <a:gd name="connsiteX1" fmla="*/ 239620 w 1760445"/>
                  <a:gd name="connsiteY1" fmla="*/ 0 h 854287"/>
                  <a:gd name="connsiteX2" fmla="*/ 757145 w 1760445"/>
                  <a:gd name="connsiteY2" fmla="*/ 193675 h 854287"/>
                  <a:gd name="connsiteX3" fmla="*/ 887320 w 1760445"/>
                  <a:gd name="connsiteY3" fmla="*/ 333375 h 854287"/>
                  <a:gd name="connsiteX4" fmla="*/ 1078614 w 1760445"/>
                  <a:gd name="connsiteY4" fmla="*/ 258763 h 854287"/>
                  <a:gd name="connsiteX5" fmla="*/ 1013526 w 1760445"/>
                  <a:gd name="connsiteY5" fmla="*/ 494506 h 854287"/>
                  <a:gd name="connsiteX6" fmla="*/ 1341345 w 1760445"/>
                  <a:gd name="connsiteY6" fmla="*/ 450850 h 854287"/>
                  <a:gd name="connsiteX7" fmla="*/ 1404844 w 1760445"/>
                  <a:gd name="connsiteY7" fmla="*/ 145257 h 854287"/>
                  <a:gd name="connsiteX8" fmla="*/ 1519145 w 1760445"/>
                  <a:gd name="connsiteY8" fmla="*/ 425450 h 854287"/>
                  <a:gd name="connsiteX9" fmla="*/ 1760445 w 1760445"/>
                  <a:gd name="connsiteY9" fmla="*/ 460375 h 854287"/>
                  <a:gd name="connsiteX10" fmla="*/ 1461995 w 1760445"/>
                  <a:gd name="connsiteY10" fmla="*/ 593725 h 854287"/>
                  <a:gd name="connsiteX11" fmla="*/ 534895 w 1760445"/>
                  <a:gd name="connsiteY11" fmla="*/ 723900 h 854287"/>
                  <a:gd name="connsiteX12" fmla="*/ 347570 w 1760445"/>
                  <a:gd name="connsiteY12" fmla="*/ 774700 h 854287"/>
                  <a:gd name="connsiteX13" fmla="*/ 344395 w 1760445"/>
                  <a:gd name="connsiteY13" fmla="*/ 603250 h 854287"/>
                  <a:gd name="connsiteX14" fmla="*/ 701 w 1760445"/>
                  <a:gd name="connsiteY14" fmla="*/ 103188 h 854287"/>
                  <a:gd name="connsiteX0" fmla="*/ 11345 w 1771089"/>
                  <a:gd name="connsiteY0" fmla="*/ 109324 h 860423"/>
                  <a:gd name="connsiteX1" fmla="*/ 97864 w 1771089"/>
                  <a:gd name="connsiteY1" fmla="*/ 53762 h 860423"/>
                  <a:gd name="connsiteX2" fmla="*/ 250264 w 1771089"/>
                  <a:gd name="connsiteY2" fmla="*/ 6136 h 860423"/>
                  <a:gd name="connsiteX3" fmla="*/ 767789 w 1771089"/>
                  <a:gd name="connsiteY3" fmla="*/ 199811 h 860423"/>
                  <a:gd name="connsiteX4" fmla="*/ 897964 w 1771089"/>
                  <a:gd name="connsiteY4" fmla="*/ 339511 h 860423"/>
                  <a:gd name="connsiteX5" fmla="*/ 1089258 w 1771089"/>
                  <a:gd name="connsiteY5" fmla="*/ 264899 h 860423"/>
                  <a:gd name="connsiteX6" fmla="*/ 1024170 w 1771089"/>
                  <a:gd name="connsiteY6" fmla="*/ 500642 h 860423"/>
                  <a:gd name="connsiteX7" fmla="*/ 1351989 w 1771089"/>
                  <a:gd name="connsiteY7" fmla="*/ 456986 h 860423"/>
                  <a:gd name="connsiteX8" fmla="*/ 1415488 w 1771089"/>
                  <a:gd name="connsiteY8" fmla="*/ 151393 h 860423"/>
                  <a:gd name="connsiteX9" fmla="*/ 1529789 w 1771089"/>
                  <a:gd name="connsiteY9" fmla="*/ 431586 h 860423"/>
                  <a:gd name="connsiteX10" fmla="*/ 1771089 w 1771089"/>
                  <a:gd name="connsiteY10" fmla="*/ 466511 h 860423"/>
                  <a:gd name="connsiteX11" fmla="*/ 1472639 w 1771089"/>
                  <a:gd name="connsiteY11" fmla="*/ 599861 h 860423"/>
                  <a:gd name="connsiteX12" fmla="*/ 545539 w 1771089"/>
                  <a:gd name="connsiteY12" fmla="*/ 730036 h 860423"/>
                  <a:gd name="connsiteX13" fmla="*/ 358214 w 1771089"/>
                  <a:gd name="connsiteY13" fmla="*/ 780836 h 860423"/>
                  <a:gd name="connsiteX14" fmla="*/ 355039 w 1771089"/>
                  <a:gd name="connsiteY14" fmla="*/ 609386 h 860423"/>
                  <a:gd name="connsiteX15" fmla="*/ 11345 w 1771089"/>
                  <a:gd name="connsiteY15" fmla="*/ 109324 h 860423"/>
                  <a:gd name="connsiteX0" fmla="*/ 11345 w 1771089"/>
                  <a:gd name="connsiteY0" fmla="*/ 109852 h 860951"/>
                  <a:gd name="connsiteX1" fmla="*/ 97864 w 1771089"/>
                  <a:gd name="connsiteY1" fmla="*/ 54290 h 860951"/>
                  <a:gd name="connsiteX2" fmla="*/ 250264 w 1771089"/>
                  <a:gd name="connsiteY2" fmla="*/ 6664 h 860951"/>
                  <a:gd name="connsiteX3" fmla="*/ 767789 w 1771089"/>
                  <a:gd name="connsiteY3" fmla="*/ 200339 h 860951"/>
                  <a:gd name="connsiteX4" fmla="*/ 897964 w 1771089"/>
                  <a:gd name="connsiteY4" fmla="*/ 340039 h 860951"/>
                  <a:gd name="connsiteX5" fmla="*/ 1089258 w 1771089"/>
                  <a:gd name="connsiteY5" fmla="*/ 265427 h 860951"/>
                  <a:gd name="connsiteX6" fmla="*/ 1024170 w 1771089"/>
                  <a:gd name="connsiteY6" fmla="*/ 501170 h 860951"/>
                  <a:gd name="connsiteX7" fmla="*/ 1351989 w 1771089"/>
                  <a:gd name="connsiteY7" fmla="*/ 457514 h 860951"/>
                  <a:gd name="connsiteX8" fmla="*/ 1415488 w 1771089"/>
                  <a:gd name="connsiteY8" fmla="*/ 151921 h 860951"/>
                  <a:gd name="connsiteX9" fmla="*/ 1529789 w 1771089"/>
                  <a:gd name="connsiteY9" fmla="*/ 432114 h 860951"/>
                  <a:gd name="connsiteX10" fmla="*/ 1771089 w 1771089"/>
                  <a:gd name="connsiteY10" fmla="*/ 467039 h 860951"/>
                  <a:gd name="connsiteX11" fmla="*/ 1472639 w 1771089"/>
                  <a:gd name="connsiteY11" fmla="*/ 600389 h 860951"/>
                  <a:gd name="connsiteX12" fmla="*/ 545539 w 1771089"/>
                  <a:gd name="connsiteY12" fmla="*/ 730564 h 860951"/>
                  <a:gd name="connsiteX13" fmla="*/ 358214 w 1771089"/>
                  <a:gd name="connsiteY13" fmla="*/ 781364 h 860951"/>
                  <a:gd name="connsiteX14" fmla="*/ 355039 w 1771089"/>
                  <a:gd name="connsiteY14" fmla="*/ 609914 h 860951"/>
                  <a:gd name="connsiteX15" fmla="*/ 11345 w 1771089"/>
                  <a:gd name="connsiteY15" fmla="*/ 109852 h 860951"/>
                  <a:gd name="connsiteX0" fmla="*/ 11345 w 1771089"/>
                  <a:gd name="connsiteY0" fmla="*/ 112331 h 863430"/>
                  <a:gd name="connsiteX1" fmla="*/ 97864 w 1771089"/>
                  <a:gd name="connsiteY1" fmla="*/ 37719 h 863430"/>
                  <a:gd name="connsiteX2" fmla="*/ 250264 w 1771089"/>
                  <a:gd name="connsiteY2" fmla="*/ 9143 h 863430"/>
                  <a:gd name="connsiteX3" fmla="*/ 767789 w 1771089"/>
                  <a:gd name="connsiteY3" fmla="*/ 202818 h 863430"/>
                  <a:gd name="connsiteX4" fmla="*/ 897964 w 1771089"/>
                  <a:gd name="connsiteY4" fmla="*/ 342518 h 863430"/>
                  <a:gd name="connsiteX5" fmla="*/ 1089258 w 1771089"/>
                  <a:gd name="connsiteY5" fmla="*/ 267906 h 863430"/>
                  <a:gd name="connsiteX6" fmla="*/ 1024170 w 1771089"/>
                  <a:gd name="connsiteY6" fmla="*/ 503649 h 863430"/>
                  <a:gd name="connsiteX7" fmla="*/ 1351989 w 1771089"/>
                  <a:gd name="connsiteY7" fmla="*/ 459993 h 863430"/>
                  <a:gd name="connsiteX8" fmla="*/ 1415488 w 1771089"/>
                  <a:gd name="connsiteY8" fmla="*/ 154400 h 863430"/>
                  <a:gd name="connsiteX9" fmla="*/ 1529789 w 1771089"/>
                  <a:gd name="connsiteY9" fmla="*/ 434593 h 863430"/>
                  <a:gd name="connsiteX10" fmla="*/ 1771089 w 1771089"/>
                  <a:gd name="connsiteY10" fmla="*/ 469518 h 863430"/>
                  <a:gd name="connsiteX11" fmla="*/ 1472639 w 1771089"/>
                  <a:gd name="connsiteY11" fmla="*/ 602868 h 863430"/>
                  <a:gd name="connsiteX12" fmla="*/ 545539 w 1771089"/>
                  <a:gd name="connsiteY12" fmla="*/ 733043 h 863430"/>
                  <a:gd name="connsiteX13" fmla="*/ 358214 w 1771089"/>
                  <a:gd name="connsiteY13" fmla="*/ 783843 h 863430"/>
                  <a:gd name="connsiteX14" fmla="*/ 355039 w 1771089"/>
                  <a:gd name="connsiteY14" fmla="*/ 612393 h 863430"/>
                  <a:gd name="connsiteX15" fmla="*/ 11345 w 1771089"/>
                  <a:gd name="connsiteY15" fmla="*/ 112331 h 863430"/>
                  <a:gd name="connsiteX0" fmla="*/ 11345 w 1771089"/>
                  <a:gd name="connsiteY0" fmla="*/ 111021 h 862120"/>
                  <a:gd name="connsiteX1" fmla="*/ 97864 w 1771089"/>
                  <a:gd name="connsiteY1" fmla="*/ 36409 h 862120"/>
                  <a:gd name="connsiteX2" fmla="*/ 250264 w 1771089"/>
                  <a:gd name="connsiteY2" fmla="*/ 7833 h 862120"/>
                  <a:gd name="connsiteX3" fmla="*/ 767789 w 1771089"/>
                  <a:gd name="connsiteY3" fmla="*/ 201508 h 862120"/>
                  <a:gd name="connsiteX4" fmla="*/ 897964 w 1771089"/>
                  <a:gd name="connsiteY4" fmla="*/ 341208 h 862120"/>
                  <a:gd name="connsiteX5" fmla="*/ 1089258 w 1771089"/>
                  <a:gd name="connsiteY5" fmla="*/ 266596 h 862120"/>
                  <a:gd name="connsiteX6" fmla="*/ 1024170 w 1771089"/>
                  <a:gd name="connsiteY6" fmla="*/ 502339 h 862120"/>
                  <a:gd name="connsiteX7" fmla="*/ 1351989 w 1771089"/>
                  <a:gd name="connsiteY7" fmla="*/ 458683 h 862120"/>
                  <a:gd name="connsiteX8" fmla="*/ 1415488 w 1771089"/>
                  <a:gd name="connsiteY8" fmla="*/ 153090 h 862120"/>
                  <a:gd name="connsiteX9" fmla="*/ 1529789 w 1771089"/>
                  <a:gd name="connsiteY9" fmla="*/ 433283 h 862120"/>
                  <a:gd name="connsiteX10" fmla="*/ 1771089 w 1771089"/>
                  <a:gd name="connsiteY10" fmla="*/ 468208 h 862120"/>
                  <a:gd name="connsiteX11" fmla="*/ 1472639 w 1771089"/>
                  <a:gd name="connsiteY11" fmla="*/ 601558 h 862120"/>
                  <a:gd name="connsiteX12" fmla="*/ 545539 w 1771089"/>
                  <a:gd name="connsiteY12" fmla="*/ 731733 h 862120"/>
                  <a:gd name="connsiteX13" fmla="*/ 358214 w 1771089"/>
                  <a:gd name="connsiteY13" fmla="*/ 782533 h 862120"/>
                  <a:gd name="connsiteX14" fmla="*/ 355039 w 1771089"/>
                  <a:gd name="connsiteY14" fmla="*/ 611083 h 862120"/>
                  <a:gd name="connsiteX15" fmla="*/ 11345 w 1771089"/>
                  <a:gd name="connsiteY15" fmla="*/ 111021 h 862120"/>
                  <a:gd name="connsiteX0" fmla="*/ 11345 w 1771089"/>
                  <a:gd name="connsiteY0" fmla="*/ 104064 h 855163"/>
                  <a:gd name="connsiteX1" fmla="*/ 97864 w 1771089"/>
                  <a:gd name="connsiteY1" fmla="*/ 29452 h 855163"/>
                  <a:gd name="connsiteX2" fmla="*/ 250264 w 1771089"/>
                  <a:gd name="connsiteY2" fmla="*/ 876 h 855163"/>
                  <a:gd name="connsiteX3" fmla="*/ 767789 w 1771089"/>
                  <a:gd name="connsiteY3" fmla="*/ 194551 h 855163"/>
                  <a:gd name="connsiteX4" fmla="*/ 897964 w 1771089"/>
                  <a:gd name="connsiteY4" fmla="*/ 334251 h 855163"/>
                  <a:gd name="connsiteX5" fmla="*/ 1089258 w 1771089"/>
                  <a:gd name="connsiteY5" fmla="*/ 259639 h 855163"/>
                  <a:gd name="connsiteX6" fmla="*/ 1024170 w 1771089"/>
                  <a:gd name="connsiteY6" fmla="*/ 495382 h 855163"/>
                  <a:gd name="connsiteX7" fmla="*/ 1351989 w 1771089"/>
                  <a:gd name="connsiteY7" fmla="*/ 451726 h 855163"/>
                  <a:gd name="connsiteX8" fmla="*/ 1415488 w 1771089"/>
                  <a:gd name="connsiteY8" fmla="*/ 146133 h 855163"/>
                  <a:gd name="connsiteX9" fmla="*/ 1529789 w 1771089"/>
                  <a:gd name="connsiteY9" fmla="*/ 426326 h 855163"/>
                  <a:gd name="connsiteX10" fmla="*/ 1771089 w 1771089"/>
                  <a:gd name="connsiteY10" fmla="*/ 461251 h 855163"/>
                  <a:gd name="connsiteX11" fmla="*/ 1472639 w 1771089"/>
                  <a:gd name="connsiteY11" fmla="*/ 594601 h 855163"/>
                  <a:gd name="connsiteX12" fmla="*/ 545539 w 1771089"/>
                  <a:gd name="connsiteY12" fmla="*/ 724776 h 855163"/>
                  <a:gd name="connsiteX13" fmla="*/ 358214 w 1771089"/>
                  <a:gd name="connsiteY13" fmla="*/ 775576 h 855163"/>
                  <a:gd name="connsiteX14" fmla="*/ 355039 w 1771089"/>
                  <a:gd name="connsiteY14" fmla="*/ 604126 h 855163"/>
                  <a:gd name="connsiteX15" fmla="*/ 11345 w 1771089"/>
                  <a:gd name="connsiteY15" fmla="*/ 104064 h 855163"/>
                  <a:gd name="connsiteX0" fmla="*/ 0 w 1759744"/>
                  <a:gd name="connsiteY0" fmla="*/ 104064 h 855163"/>
                  <a:gd name="connsiteX1" fmla="*/ 86519 w 1759744"/>
                  <a:gd name="connsiteY1" fmla="*/ 29452 h 855163"/>
                  <a:gd name="connsiteX2" fmla="*/ 238919 w 1759744"/>
                  <a:gd name="connsiteY2" fmla="*/ 876 h 855163"/>
                  <a:gd name="connsiteX3" fmla="*/ 756444 w 1759744"/>
                  <a:gd name="connsiteY3" fmla="*/ 194551 h 855163"/>
                  <a:gd name="connsiteX4" fmla="*/ 886619 w 1759744"/>
                  <a:gd name="connsiteY4" fmla="*/ 334251 h 855163"/>
                  <a:gd name="connsiteX5" fmla="*/ 1077913 w 1759744"/>
                  <a:gd name="connsiteY5" fmla="*/ 259639 h 855163"/>
                  <a:gd name="connsiteX6" fmla="*/ 1012825 w 1759744"/>
                  <a:gd name="connsiteY6" fmla="*/ 495382 h 855163"/>
                  <a:gd name="connsiteX7" fmla="*/ 1340644 w 1759744"/>
                  <a:gd name="connsiteY7" fmla="*/ 451726 h 855163"/>
                  <a:gd name="connsiteX8" fmla="*/ 1404143 w 1759744"/>
                  <a:gd name="connsiteY8" fmla="*/ 146133 h 855163"/>
                  <a:gd name="connsiteX9" fmla="*/ 1518444 w 1759744"/>
                  <a:gd name="connsiteY9" fmla="*/ 426326 h 855163"/>
                  <a:gd name="connsiteX10" fmla="*/ 1759744 w 1759744"/>
                  <a:gd name="connsiteY10" fmla="*/ 461251 h 855163"/>
                  <a:gd name="connsiteX11" fmla="*/ 1461294 w 1759744"/>
                  <a:gd name="connsiteY11" fmla="*/ 594601 h 855163"/>
                  <a:gd name="connsiteX12" fmla="*/ 534194 w 1759744"/>
                  <a:gd name="connsiteY12" fmla="*/ 724776 h 855163"/>
                  <a:gd name="connsiteX13" fmla="*/ 346869 w 1759744"/>
                  <a:gd name="connsiteY13" fmla="*/ 775576 h 855163"/>
                  <a:gd name="connsiteX14" fmla="*/ 343694 w 1759744"/>
                  <a:gd name="connsiteY14" fmla="*/ 604126 h 855163"/>
                  <a:gd name="connsiteX15" fmla="*/ 0 w 1759744"/>
                  <a:gd name="connsiteY15" fmla="*/ 104064 h 855163"/>
                  <a:gd name="connsiteX0" fmla="*/ 0 w 1759744"/>
                  <a:gd name="connsiteY0" fmla="*/ 103967 h 855066"/>
                  <a:gd name="connsiteX1" fmla="*/ 86519 w 1759744"/>
                  <a:gd name="connsiteY1" fmla="*/ 29355 h 855066"/>
                  <a:gd name="connsiteX2" fmla="*/ 238919 w 1759744"/>
                  <a:gd name="connsiteY2" fmla="*/ 779 h 855066"/>
                  <a:gd name="connsiteX3" fmla="*/ 756444 w 1759744"/>
                  <a:gd name="connsiteY3" fmla="*/ 194454 h 855066"/>
                  <a:gd name="connsiteX4" fmla="*/ 886619 w 1759744"/>
                  <a:gd name="connsiteY4" fmla="*/ 334154 h 855066"/>
                  <a:gd name="connsiteX5" fmla="*/ 1077913 w 1759744"/>
                  <a:gd name="connsiteY5" fmla="*/ 259542 h 855066"/>
                  <a:gd name="connsiteX6" fmla="*/ 1012825 w 1759744"/>
                  <a:gd name="connsiteY6" fmla="*/ 495285 h 855066"/>
                  <a:gd name="connsiteX7" fmla="*/ 1340644 w 1759744"/>
                  <a:gd name="connsiteY7" fmla="*/ 451629 h 855066"/>
                  <a:gd name="connsiteX8" fmla="*/ 1404143 w 1759744"/>
                  <a:gd name="connsiteY8" fmla="*/ 146036 h 855066"/>
                  <a:gd name="connsiteX9" fmla="*/ 1518444 w 1759744"/>
                  <a:gd name="connsiteY9" fmla="*/ 426229 h 855066"/>
                  <a:gd name="connsiteX10" fmla="*/ 1759744 w 1759744"/>
                  <a:gd name="connsiteY10" fmla="*/ 461154 h 855066"/>
                  <a:gd name="connsiteX11" fmla="*/ 1461294 w 1759744"/>
                  <a:gd name="connsiteY11" fmla="*/ 594504 h 855066"/>
                  <a:gd name="connsiteX12" fmla="*/ 534194 w 1759744"/>
                  <a:gd name="connsiteY12" fmla="*/ 724679 h 855066"/>
                  <a:gd name="connsiteX13" fmla="*/ 346869 w 1759744"/>
                  <a:gd name="connsiteY13" fmla="*/ 775479 h 855066"/>
                  <a:gd name="connsiteX14" fmla="*/ 343694 w 1759744"/>
                  <a:gd name="connsiteY14" fmla="*/ 604029 h 855066"/>
                  <a:gd name="connsiteX15" fmla="*/ 0 w 1759744"/>
                  <a:gd name="connsiteY15" fmla="*/ 103967 h 85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59744" h="855066">
                    <a:moveTo>
                      <a:pt x="0" y="103967"/>
                    </a:moveTo>
                    <a:cubicBezTo>
                      <a:pt x="7938" y="17713"/>
                      <a:pt x="46699" y="46553"/>
                      <a:pt x="86519" y="29355"/>
                    </a:cubicBezTo>
                    <a:cubicBezTo>
                      <a:pt x="173964" y="18507"/>
                      <a:pt x="124090" y="-4512"/>
                      <a:pt x="238919" y="779"/>
                    </a:cubicBezTo>
                    <a:cubicBezTo>
                      <a:pt x="368565" y="15860"/>
                      <a:pt x="446088" y="-27795"/>
                      <a:pt x="756444" y="194454"/>
                    </a:cubicBezTo>
                    <a:lnTo>
                      <a:pt x="886619" y="334154"/>
                    </a:lnTo>
                    <a:cubicBezTo>
                      <a:pt x="950384" y="309283"/>
                      <a:pt x="1009386" y="315369"/>
                      <a:pt x="1077913" y="259542"/>
                    </a:cubicBezTo>
                    <a:cubicBezTo>
                      <a:pt x="1082410" y="307166"/>
                      <a:pt x="1096434" y="357173"/>
                      <a:pt x="1012825" y="495285"/>
                    </a:cubicBezTo>
                    <a:cubicBezTo>
                      <a:pt x="1098285" y="578364"/>
                      <a:pt x="1343290" y="582862"/>
                      <a:pt x="1340644" y="451629"/>
                    </a:cubicBezTo>
                    <a:cubicBezTo>
                      <a:pt x="1208617" y="284677"/>
                      <a:pt x="1348051" y="196307"/>
                      <a:pt x="1404143" y="146036"/>
                    </a:cubicBezTo>
                    <a:cubicBezTo>
                      <a:pt x="1396206" y="260072"/>
                      <a:pt x="1481137" y="295525"/>
                      <a:pt x="1518444" y="426229"/>
                    </a:cubicBezTo>
                    <a:cubicBezTo>
                      <a:pt x="1608402" y="385483"/>
                      <a:pt x="1648355" y="451894"/>
                      <a:pt x="1759744" y="461154"/>
                    </a:cubicBezTo>
                    <a:cubicBezTo>
                      <a:pt x="1660261" y="505604"/>
                      <a:pt x="1679839" y="588154"/>
                      <a:pt x="1461294" y="594504"/>
                    </a:cubicBezTo>
                    <a:cubicBezTo>
                      <a:pt x="942711" y="1099859"/>
                      <a:pt x="621771" y="712243"/>
                      <a:pt x="534194" y="724679"/>
                    </a:cubicBezTo>
                    <a:cubicBezTo>
                      <a:pt x="471752" y="741612"/>
                      <a:pt x="480748" y="775214"/>
                      <a:pt x="346869" y="775479"/>
                    </a:cubicBezTo>
                    <a:cubicBezTo>
                      <a:pt x="345810" y="696897"/>
                      <a:pt x="344752" y="661179"/>
                      <a:pt x="343694" y="604029"/>
                    </a:cubicBezTo>
                    <a:cubicBezTo>
                      <a:pt x="-265" y="394480"/>
                      <a:pt x="42862" y="199746"/>
                      <a:pt x="0" y="10396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任意多边形 87"/>
              <p:cNvSpPr/>
              <p:nvPr/>
            </p:nvSpPr>
            <p:spPr>
              <a:xfrm>
                <a:off x="3462338" y="3900155"/>
                <a:ext cx="307181" cy="167492"/>
              </a:xfrm>
              <a:custGeom>
                <a:avLst/>
                <a:gdLst>
                  <a:gd name="connsiteX0" fmla="*/ 0 w 319087"/>
                  <a:gd name="connsiteY0" fmla="*/ 0 h 159544"/>
                  <a:gd name="connsiteX1" fmla="*/ 319087 w 319087"/>
                  <a:gd name="connsiteY1" fmla="*/ 30957 h 159544"/>
                  <a:gd name="connsiteX2" fmla="*/ 166687 w 319087"/>
                  <a:gd name="connsiteY2" fmla="*/ 159544 h 159544"/>
                  <a:gd name="connsiteX3" fmla="*/ 0 w 319087"/>
                  <a:gd name="connsiteY3" fmla="*/ 0 h 159544"/>
                  <a:gd name="connsiteX0" fmla="*/ 0 w 319087"/>
                  <a:gd name="connsiteY0" fmla="*/ 0 h 159544"/>
                  <a:gd name="connsiteX1" fmla="*/ 319087 w 319087"/>
                  <a:gd name="connsiteY1" fmla="*/ 30957 h 159544"/>
                  <a:gd name="connsiteX2" fmla="*/ 166687 w 319087"/>
                  <a:gd name="connsiteY2" fmla="*/ 159544 h 159544"/>
                  <a:gd name="connsiteX3" fmla="*/ 0 w 319087"/>
                  <a:gd name="connsiteY3" fmla="*/ 0 h 159544"/>
                  <a:gd name="connsiteX0" fmla="*/ 0 w 319087"/>
                  <a:gd name="connsiteY0" fmla="*/ 0 h 160665"/>
                  <a:gd name="connsiteX1" fmla="*/ 319087 w 319087"/>
                  <a:gd name="connsiteY1" fmla="*/ 30957 h 160665"/>
                  <a:gd name="connsiteX2" fmla="*/ 166687 w 319087"/>
                  <a:gd name="connsiteY2" fmla="*/ 159544 h 160665"/>
                  <a:gd name="connsiteX3" fmla="*/ 0 w 319087"/>
                  <a:gd name="connsiteY3" fmla="*/ 0 h 160665"/>
                  <a:gd name="connsiteX0" fmla="*/ 0 w 319087"/>
                  <a:gd name="connsiteY0" fmla="*/ 0 h 161007"/>
                  <a:gd name="connsiteX1" fmla="*/ 319087 w 319087"/>
                  <a:gd name="connsiteY1" fmla="*/ 30957 h 161007"/>
                  <a:gd name="connsiteX2" fmla="*/ 166687 w 319087"/>
                  <a:gd name="connsiteY2" fmla="*/ 159544 h 161007"/>
                  <a:gd name="connsiteX3" fmla="*/ 0 w 319087"/>
                  <a:gd name="connsiteY3" fmla="*/ 0 h 161007"/>
                  <a:gd name="connsiteX0" fmla="*/ 0 w 319087"/>
                  <a:gd name="connsiteY0" fmla="*/ 0 h 161007"/>
                  <a:gd name="connsiteX1" fmla="*/ 319087 w 319087"/>
                  <a:gd name="connsiteY1" fmla="*/ 30957 h 161007"/>
                  <a:gd name="connsiteX2" fmla="*/ 166687 w 319087"/>
                  <a:gd name="connsiteY2" fmla="*/ 159544 h 161007"/>
                  <a:gd name="connsiteX3" fmla="*/ 0 w 319087"/>
                  <a:gd name="connsiteY3" fmla="*/ 0 h 161007"/>
                  <a:gd name="connsiteX0" fmla="*/ 0 w 319087"/>
                  <a:gd name="connsiteY0" fmla="*/ 7542 h 168549"/>
                  <a:gd name="connsiteX1" fmla="*/ 319087 w 319087"/>
                  <a:gd name="connsiteY1" fmla="*/ 38499 h 168549"/>
                  <a:gd name="connsiteX2" fmla="*/ 166687 w 319087"/>
                  <a:gd name="connsiteY2" fmla="*/ 167086 h 168549"/>
                  <a:gd name="connsiteX3" fmla="*/ 0 w 319087"/>
                  <a:gd name="connsiteY3" fmla="*/ 7542 h 168549"/>
                  <a:gd name="connsiteX0" fmla="*/ 0 w 307181"/>
                  <a:gd name="connsiteY0" fmla="*/ 6801 h 166816"/>
                  <a:gd name="connsiteX1" fmla="*/ 307181 w 307181"/>
                  <a:gd name="connsiteY1" fmla="*/ 44901 h 166816"/>
                  <a:gd name="connsiteX2" fmla="*/ 166687 w 307181"/>
                  <a:gd name="connsiteY2" fmla="*/ 166345 h 166816"/>
                  <a:gd name="connsiteX3" fmla="*/ 0 w 307181"/>
                  <a:gd name="connsiteY3" fmla="*/ 6801 h 166816"/>
                  <a:gd name="connsiteX0" fmla="*/ 0 w 307181"/>
                  <a:gd name="connsiteY0" fmla="*/ 5733 h 165748"/>
                  <a:gd name="connsiteX1" fmla="*/ 307181 w 307181"/>
                  <a:gd name="connsiteY1" fmla="*/ 43833 h 165748"/>
                  <a:gd name="connsiteX2" fmla="*/ 166687 w 307181"/>
                  <a:gd name="connsiteY2" fmla="*/ 165277 h 165748"/>
                  <a:gd name="connsiteX3" fmla="*/ 0 w 307181"/>
                  <a:gd name="connsiteY3" fmla="*/ 5733 h 165748"/>
                  <a:gd name="connsiteX0" fmla="*/ 0 w 307181"/>
                  <a:gd name="connsiteY0" fmla="*/ 7477 h 167492"/>
                  <a:gd name="connsiteX1" fmla="*/ 307181 w 307181"/>
                  <a:gd name="connsiteY1" fmla="*/ 45577 h 167492"/>
                  <a:gd name="connsiteX2" fmla="*/ 166687 w 307181"/>
                  <a:gd name="connsiteY2" fmla="*/ 167021 h 167492"/>
                  <a:gd name="connsiteX3" fmla="*/ 0 w 307181"/>
                  <a:gd name="connsiteY3" fmla="*/ 7477 h 16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81" h="167492">
                    <a:moveTo>
                      <a:pt x="0" y="7477"/>
                    </a:moveTo>
                    <a:cubicBezTo>
                      <a:pt x="118268" y="-17922"/>
                      <a:pt x="200819" y="28114"/>
                      <a:pt x="307181" y="45577"/>
                    </a:cubicBezTo>
                    <a:cubicBezTo>
                      <a:pt x="277812" y="114633"/>
                      <a:pt x="217884" y="173371"/>
                      <a:pt x="166687" y="167021"/>
                    </a:cubicBezTo>
                    <a:cubicBezTo>
                      <a:pt x="115490" y="160671"/>
                      <a:pt x="24606" y="79708"/>
                      <a:pt x="0" y="747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36767" y="4447584"/>
                <a:ext cx="308526" cy="96794"/>
              </a:xfrm>
              <a:custGeom>
                <a:avLst/>
                <a:gdLst>
                  <a:gd name="connsiteX0" fmla="*/ 0 w 307182"/>
                  <a:gd name="connsiteY0" fmla="*/ 0 h 59532"/>
                  <a:gd name="connsiteX1" fmla="*/ 307182 w 307182"/>
                  <a:gd name="connsiteY1" fmla="*/ 9525 h 59532"/>
                  <a:gd name="connsiteX2" fmla="*/ 130969 w 307182"/>
                  <a:gd name="connsiteY2" fmla="*/ 59532 h 59532"/>
                  <a:gd name="connsiteX3" fmla="*/ 0 w 307182"/>
                  <a:gd name="connsiteY3" fmla="*/ 0 h 59532"/>
                  <a:gd name="connsiteX0" fmla="*/ 0 w 307182"/>
                  <a:gd name="connsiteY0" fmla="*/ 36067 h 95599"/>
                  <a:gd name="connsiteX1" fmla="*/ 307182 w 307182"/>
                  <a:gd name="connsiteY1" fmla="*/ 45592 h 95599"/>
                  <a:gd name="connsiteX2" fmla="*/ 130969 w 307182"/>
                  <a:gd name="connsiteY2" fmla="*/ 95599 h 95599"/>
                  <a:gd name="connsiteX3" fmla="*/ 0 w 307182"/>
                  <a:gd name="connsiteY3" fmla="*/ 36067 h 95599"/>
                  <a:gd name="connsiteX0" fmla="*/ 0 w 307182"/>
                  <a:gd name="connsiteY0" fmla="*/ 42073 h 101605"/>
                  <a:gd name="connsiteX1" fmla="*/ 307182 w 307182"/>
                  <a:gd name="connsiteY1" fmla="*/ 51598 h 101605"/>
                  <a:gd name="connsiteX2" fmla="*/ 130969 w 307182"/>
                  <a:gd name="connsiteY2" fmla="*/ 101605 h 101605"/>
                  <a:gd name="connsiteX3" fmla="*/ 0 w 307182"/>
                  <a:gd name="connsiteY3" fmla="*/ 42073 h 101605"/>
                  <a:gd name="connsiteX0" fmla="*/ 0 w 307182"/>
                  <a:gd name="connsiteY0" fmla="*/ 42073 h 101605"/>
                  <a:gd name="connsiteX1" fmla="*/ 307182 w 307182"/>
                  <a:gd name="connsiteY1" fmla="*/ 51598 h 101605"/>
                  <a:gd name="connsiteX2" fmla="*/ 130969 w 307182"/>
                  <a:gd name="connsiteY2" fmla="*/ 101605 h 101605"/>
                  <a:gd name="connsiteX3" fmla="*/ 0 w 307182"/>
                  <a:gd name="connsiteY3" fmla="*/ 42073 h 101605"/>
                  <a:gd name="connsiteX0" fmla="*/ 0 w 307182"/>
                  <a:gd name="connsiteY0" fmla="*/ 31591 h 91123"/>
                  <a:gd name="connsiteX1" fmla="*/ 307182 w 307182"/>
                  <a:gd name="connsiteY1" fmla="*/ 41116 h 91123"/>
                  <a:gd name="connsiteX2" fmla="*/ 130969 w 307182"/>
                  <a:gd name="connsiteY2" fmla="*/ 91123 h 91123"/>
                  <a:gd name="connsiteX3" fmla="*/ 0 w 307182"/>
                  <a:gd name="connsiteY3" fmla="*/ 31591 h 91123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5"/>
                  <a:gd name="connsiteY0" fmla="*/ 37872 h 97404"/>
                  <a:gd name="connsiteX1" fmla="*/ 307182 w 307185"/>
                  <a:gd name="connsiteY1" fmla="*/ 47397 h 97404"/>
                  <a:gd name="connsiteX2" fmla="*/ 130969 w 307185"/>
                  <a:gd name="connsiteY2" fmla="*/ 97404 h 97404"/>
                  <a:gd name="connsiteX3" fmla="*/ 0 w 307185"/>
                  <a:gd name="connsiteY3" fmla="*/ 37872 h 97404"/>
                  <a:gd name="connsiteX0" fmla="*/ 0 w 307185"/>
                  <a:gd name="connsiteY0" fmla="*/ 37872 h 97404"/>
                  <a:gd name="connsiteX1" fmla="*/ 307182 w 307185"/>
                  <a:gd name="connsiteY1" fmla="*/ 47397 h 97404"/>
                  <a:gd name="connsiteX2" fmla="*/ 130969 w 307185"/>
                  <a:gd name="connsiteY2" fmla="*/ 97404 h 97404"/>
                  <a:gd name="connsiteX3" fmla="*/ 0 w 307185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872 h 97404"/>
                  <a:gd name="connsiteX1" fmla="*/ 307182 w 307182"/>
                  <a:gd name="connsiteY1" fmla="*/ 47397 h 97404"/>
                  <a:gd name="connsiteX2" fmla="*/ 130969 w 307182"/>
                  <a:gd name="connsiteY2" fmla="*/ 97404 h 97404"/>
                  <a:gd name="connsiteX3" fmla="*/ 0 w 307182"/>
                  <a:gd name="connsiteY3" fmla="*/ 37872 h 97404"/>
                  <a:gd name="connsiteX0" fmla="*/ 0 w 307182"/>
                  <a:gd name="connsiteY0" fmla="*/ 37263 h 96795"/>
                  <a:gd name="connsiteX1" fmla="*/ 307182 w 307182"/>
                  <a:gd name="connsiteY1" fmla="*/ 46788 h 96795"/>
                  <a:gd name="connsiteX2" fmla="*/ 130969 w 307182"/>
                  <a:gd name="connsiteY2" fmla="*/ 96795 h 96795"/>
                  <a:gd name="connsiteX3" fmla="*/ 0 w 307182"/>
                  <a:gd name="connsiteY3" fmla="*/ 37263 h 96795"/>
                  <a:gd name="connsiteX0" fmla="*/ 0 w 307182"/>
                  <a:gd name="connsiteY0" fmla="*/ 37263 h 96795"/>
                  <a:gd name="connsiteX1" fmla="*/ 307182 w 307182"/>
                  <a:gd name="connsiteY1" fmla="*/ 46788 h 96795"/>
                  <a:gd name="connsiteX2" fmla="*/ 130969 w 307182"/>
                  <a:gd name="connsiteY2" fmla="*/ 96795 h 96795"/>
                  <a:gd name="connsiteX3" fmla="*/ 0 w 307182"/>
                  <a:gd name="connsiteY3" fmla="*/ 37263 h 96795"/>
                  <a:gd name="connsiteX0" fmla="*/ 1344 w 308526"/>
                  <a:gd name="connsiteY0" fmla="*/ 37263 h 96795"/>
                  <a:gd name="connsiteX1" fmla="*/ 308526 w 308526"/>
                  <a:gd name="connsiteY1" fmla="*/ 46788 h 96795"/>
                  <a:gd name="connsiteX2" fmla="*/ 132313 w 308526"/>
                  <a:gd name="connsiteY2" fmla="*/ 96795 h 96795"/>
                  <a:gd name="connsiteX3" fmla="*/ 1344 w 308526"/>
                  <a:gd name="connsiteY3" fmla="*/ 37263 h 96795"/>
                  <a:gd name="connsiteX0" fmla="*/ 1344 w 308526"/>
                  <a:gd name="connsiteY0" fmla="*/ 34110 h 93642"/>
                  <a:gd name="connsiteX1" fmla="*/ 308526 w 308526"/>
                  <a:gd name="connsiteY1" fmla="*/ 43635 h 93642"/>
                  <a:gd name="connsiteX2" fmla="*/ 132313 w 308526"/>
                  <a:gd name="connsiteY2" fmla="*/ 93642 h 93642"/>
                  <a:gd name="connsiteX3" fmla="*/ 1344 w 308526"/>
                  <a:gd name="connsiteY3" fmla="*/ 34110 h 93642"/>
                  <a:gd name="connsiteX0" fmla="*/ 1344 w 308526"/>
                  <a:gd name="connsiteY0" fmla="*/ 37262 h 96794"/>
                  <a:gd name="connsiteX1" fmla="*/ 308526 w 308526"/>
                  <a:gd name="connsiteY1" fmla="*/ 46787 h 96794"/>
                  <a:gd name="connsiteX2" fmla="*/ 132313 w 308526"/>
                  <a:gd name="connsiteY2" fmla="*/ 96794 h 96794"/>
                  <a:gd name="connsiteX3" fmla="*/ 1344 w 308526"/>
                  <a:gd name="connsiteY3" fmla="*/ 37262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8526" h="96794">
                    <a:moveTo>
                      <a:pt x="1344" y="37262"/>
                    </a:moveTo>
                    <a:cubicBezTo>
                      <a:pt x="34682" y="-38143"/>
                      <a:pt x="275188" y="19799"/>
                      <a:pt x="308526" y="46787"/>
                    </a:cubicBezTo>
                    <a:cubicBezTo>
                      <a:pt x="275981" y="122987"/>
                      <a:pt x="195813" y="-27031"/>
                      <a:pt x="132313" y="96794"/>
                    </a:cubicBezTo>
                    <a:cubicBezTo>
                      <a:pt x="79132" y="96000"/>
                      <a:pt x="-12150" y="54724"/>
                      <a:pt x="1344" y="3726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769644" y="4131469"/>
                <a:ext cx="159543" cy="38100"/>
              </a:xfrm>
              <a:custGeom>
                <a:avLst/>
                <a:gdLst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90487 w 154781"/>
                  <a:gd name="connsiteY2" fmla="*/ 11906 h 38100"/>
                  <a:gd name="connsiteX3" fmla="*/ 154781 w 154781"/>
                  <a:gd name="connsiteY3" fmla="*/ 19050 h 38100"/>
                  <a:gd name="connsiteX4" fmla="*/ 147637 w 154781"/>
                  <a:gd name="connsiteY4" fmla="*/ 35719 h 38100"/>
                  <a:gd name="connsiteX5" fmla="*/ 128587 w 154781"/>
                  <a:gd name="connsiteY5" fmla="*/ 30956 h 38100"/>
                  <a:gd name="connsiteX6" fmla="*/ 107156 w 154781"/>
                  <a:gd name="connsiteY6" fmla="*/ 38100 h 38100"/>
                  <a:gd name="connsiteX7" fmla="*/ 85725 w 154781"/>
                  <a:gd name="connsiteY7" fmla="*/ 23812 h 38100"/>
                  <a:gd name="connsiteX8" fmla="*/ 0 w 154781"/>
                  <a:gd name="connsiteY8" fmla="*/ 38100 h 38100"/>
                  <a:gd name="connsiteX0" fmla="*/ 0 w 154781"/>
                  <a:gd name="connsiteY0" fmla="*/ 38100 h 72683"/>
                  <a:gd name="connsiteX1" fmla="*/ 64294 w 154781"/>
                  <a:gd name="connsiteY1" fmla="*/ 0 h 72683"/>
                  <a:gd name="connsiteX2" fmla="*/ 90487 w 154781"/>
                  <a:gd name="connsiteY2" fmla="*/ 11906 h 72683"/>
                  <a:gd name="connsiteX3" fmla="*/ 154781 w 154781"/>
                  <a:gd name="connsiteY3" fmla="*/ 19050 h 72683"/>
                  <a:gd name="connsiteX4" fmla="*/ 147637 w 154781"/>
                  <a:gd name="connsiteY4" fmla="*/ 35719 h 72683"/>
                  <a:gd name="connsiteX5" fmla="*/ 128587 w 154781"/>
                  <a:gd name="connsiteY5" fmla="*/ 30956 h 72683"/>
                  <a:gd name="connsiteX6" fmla="*/ 107156 w 154781"/>
                  <a:gd name="connsiteY6" fmla="*/ 38100 h 72683"/>
                  <a:gd name="connsiteX7" fmla="*/ 85725 w 154781"/>
                  <a:gd name="connsiteY7" fmla="*/ 23812 h 72683"/>
                  <a:gd name="connsiteX8" fmla="*/ 0 w 154781"/>
                  <a:gd name="connsiteY8" fmla="*/ 38100 h 72683"/>
                  <a:gd name="connsiteX0" fmla="*/ 0 w 154781"/>
                  <a:gd name="connsiteY0" fmla="*/ 38100 h 72683"/>
                  <a:gd name="connsiteX1" fmla="*/ 64294 w 154781"/>
                  <a:gd name="connsiteY1" fmla="*/ 0 h 72683"/>
                  <a:gd name="connsiteX2" fmla="*/ 90487 w 154781"/>
                  <a:gd name="connsiteY2" fmla="*/ 11906 h 72683"/>
                  <a:gd name="connsiteX3" fmla="*/ 154781 w 154781"/>
                  <a:gd name="connsiteY3" fmla="*/ 19050 h 72683"/>
                  <a:gd name="connsiteX4" fmla="*/ 147637 w 154781"/>
                  <a:gd name="connsiteY4" fmla="*/ 35719 h 72683"/>
                  <a:gd name="connsiteX5" fmla="*/ 128587 w 154781"/>
                  <a:gd name="connsiteY5" fmla="*/ 30956 h 72683"/>
                  <a:gd name="connsiteX6" fmla="*/ 107156 w 154781"/>
                  <a:gd name="connsiteY6" fmla="*/ 38100 h 72683"/>
                  <a:gd name="connsiteX7" fmla="*/ 85725 w 154781"/>
                  <a:gd name="connsiteY7" fmla="*/ 23812 h 72683"/>
                  <a:gd name="connsiteX8" fmla="*/ 0 w 154781"/>
                  <a:gd name="connsiteY8" fmla="*/ 38100 h 72683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90487 w 154781"/>
                  <a:gd name="connsiteY2" fmla="*/ 11906 h 38100"/>
                  <a:gd name="connsiteX3" fmla="*/ 154781 w 154781"/>
                  <a:gd name="connsiteY3" fmla="*/ 19050 h 38100"/>
                  <a:gd name="connsiteX4" fmla="*/ 147637 w 154781"/>
                  <a:gd name="connsiteY4" fmla="*/ 35719 h 38100"/>
                  <a:gd name="connsiteX5" fmla="*/ 128587 w 154781"/>
                  <a:gd name="connsiteY5" fmla="*/ 30956 h 38100"/>
                  <a:gd name="connsiteX6" fmla="*/ 107156 w 154781"/>
                  <a:gd name="connsiteY6" fmla="*/ 38100 h 38100"/>
                  <a:gd name="connsiteX7" fmla="*/ 0 w 154781"/>
                  <a:gd name="connsiteY7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107156 w 154781"/>
                  <a:gd name="connsiteY5" fmla="*/ 38100 h 38100"/>
                  <a:gd name="connsiteX6" fmla="*/ 0 w 154781"/>
                  <a:gd name="connsiteY6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107156 w 154781"/>
                  <a:gd name="connsiteY5" fmla="*/ 38100 h 38100"/>
                  <a:gd name="connsiteX6" fmla="*/ 0 w 154781"/>
                  <a:gd name="connsiteY6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128587 w 154781"/>
                  <a:gd name="connsiteY4" fmla="*/ 30956 h 38100"/>
                  <a:gd name="connsiteX5" fmla="*/ 0 w 154781"/>
                  <a:gd name="connsiteY5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147637 w 154781"/>
                  <a:gd name="connsiteY3" fmla="*/ 35719 h 38100"/>
                  <a:gd name="connsiteX4" fmla="*/ 0 w 154781"/>
                  <a:gd name="connsiteY4" fmla="*/ 38100 h 38100"/>
                  <a:gd name="connsiteX0" fmla="*/ 0 w 154781"/>
                  <a:gd name="connsiteY0" fmla="*/ 38100 h 38100"/>
                  <a:gd name="connsiteX1" fmla="*/ 64294 w 154781"/>
                  <a:gd name="connsiteY1" fmla="*/ 0 h 38100"/>
                  <a:gd name="connsiteX2" fmla="*/ 154781 w 154781"/>
                  <a:gd name="connsiteY2" fmla="*/ 19050 h 38100"/>
                  <a:gd name="connsiteX3" fmla="*/ 0 w 154781"/>
                  <a:gd name="connsiteY3" fmla="*/ 38100 h 38100"/>
                  <a:gd name="connsiteX0" fmla="*/ 0 w 159543"/>
                  <a:gd name="connsiteY0" fmla="*/ 38100 h 38100"/>
                  <a:gd name="connsiteX1" fmla="*/ 64294 w 159543"/>
                  <a:gd name="connsiteY1" fmla="*/ 0 h 38100"/>
                  <a:gd name="connsiteX2" fmla="*/ 159543 w 159543"/>
                  <a:gd name="connsiteY2" fmla="*/ 19050 h 38100"/>
                  <a:gd name="connsiteX3" fmla="*/ 0 w 159543"/>
                  <a:gd name="connsiteY3" fmla="*/ 38100 h 38100"/>
                  <a:gd name="connsiteX0" fmla="*/ 0 w 159543"/>
                  <a:gd name="connsiteY0" fmla="*/ 38100 h 39322"/>
                  <a:gd name="connsiteX1" fmla="*/ 64294 w 159543"/>
                  <a:gd name="connsiteY1" fmla="*/ 0 h 39322"/>
                  <a:gd name="connsiteX2" fmla="*/ 159543 w 159543"/>
                  <a:gd name="connsiteY2" fmla="*/ 19050 h 39322"/>
                  <a:gd name="connsiteX3" fmla="*/ 0 w 159543"/>
                  <a:gd name="connsiteY3" fmla="*/ 38100 h 39322"/>
                  <a:gd name="connsiteX0" fmla="*/ 0 w 159543"/>
                  <a:gd name="connsiteY0" fmla="*/ 38100 h 38100"/>
                  <a:gd name="connsiteX1" fmla="*/ 64294 w 159543"/>
                  <a:gd name="connsiteY1" fmla="*/ 0 h 38100"/>
                  <a:gd name="connsiteX2" fmla="*/ 159543 w 159543"/>
                  <a:gd name="connsiteY2" fmla="*/ 19050 h 38100"/>
                  <a:gd name="connsiteX3" fmla="*/ 0 w 159543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43" h="38100">
                    <a:moveTo>
                      <a:pt x="0" y="38100"/>
                    </a:moveTo>
                    <a:cubicBezTo>
                      <a:pt x="11906" y="6350"/>
                      <a:pt x="42863" y="12700"/>
                      <a:pt x="64294" y="0"/>
                    </a:cubicBezTo>
                    <a:cubicBezTo>
                      <a:pt x="94456" y="6350"/>
                      <a:pt x="129381" y="-1587"/>
                      <a:pt x="159543" y="19050"/>
                    </a:cubicBezTo>
                    <a:cubicBezTo>
                      <a:pt x="115887" y="53975"/>
                      <a:pt x="57943" y="12700"/>
                      <a:pt x="0" y="381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587519" y="3732826"/>
                <a:ext cx="273426" cy="72708"/>
              </a:xfrm>
              <a:custGeom>
                <a:avLst/>
                <a:gdLst>
                  <a:gd name="connsiteX0" fmla="*/ 198120 w 685800"/>
                  <a:gd name="connsiteY0" fmla="*/ 0 h 632460"/>
                  <a:gd name="connsiteX1" fmla="*/ 685800 w 685800"/>
                  <a:gd name="connsiteY1" fmla="*/ 388620 h 632460"/>
                  <a:gd name="connsiteX2" fmla="*/ 0 w 685800"/>
                  <a:gd name="connsiteY2" fmla="*/ 632460 h 632460"/>
                  <a:gd name="connsiteX3" fmla="*/ 198120 w 685800"/>
                  <a:gd name="connsiteY3" fmla="*/ 0 h 632460"/>
                  <a:gd name="connsiteX0" fmla="*/ 198120 w 452437"/>
                  <a:gd name="connsiteY0" fmla="*/ 0 h 632460"/>
                  <a:gd name="connsiteX1" fmla="*/ 452437 w 452437"/>
                  <a:gd name="connsiteY1" fmla="*/ 67152 h 632460"/>
                  <a:gd name="connsiteX2" fmla="*/ 0 w 452437"/>
                  <a:gd name="connsiteY2" fmla="*/ 632460 h 632460"/>
                  <a:gd name="connsiteX3" fmla="*/ 198120 w 452437"/>
                  <a:gd name="connsiteY3" fmla="*/ 0 h 632460"/>
                  <a:gd name="connsiteX0" fmla="*/ 0 w 254317"/>
                  <a:gd name="connsiteY0" fmla="*/ 0 h 70485"/>
                  <a:gd name="connsiteX1" fmla="*/ 254317 w 254317"/>
                  <a:gd name="connsiteY1" fmla="*/ 67152 h 70485"/>
                  <a:gd name="connsiteX2" fmla="*/ 104299 w 254317"/>
                  <a:gd name="connsiteY2" fmla="*/ 70485 h 70485"/>
                  <a:gd name="connsiteX3" fmla="*/ 0 w 254317"/>
                  <a:gd name="connsiteY3" fmla="*/ 0 h 70485"/>
                  <a:gd name="connsiteX0" fmla="*/ 0 w 254317"/>
                  <a:gd name="connsiteY0" fmla="*/ 923 h 71408"/>
                  <a:gd name="connsiteX1" fmla="*/ 254317 w 254317"/>
                  <a:gd name="connsiteY1" fmla="*/ 68075 h 71408"/>
                  <a:gd name="connsiteX2" fmla="*/ 104299 w 254317"/>
                  <a:gd name="connsiteY2" fmla="*/ 71408 h 71408"/>
                  <a:gd name="connsiteX3" fmla="*/ 0 w 254317"/>
                  <a:gd name="connsiteY3" fmla="*/ 923 h 71408"/>
                  <a:gd name="connsiteX0" fmla="*/ 0 w 254317"/>
                  <a:gd name="connsiteY0" fmla="*/ 923 h 68075"/>
                  <a:gd name="connsiteX1" fmla="*/ 254317 w 254317"/>
                  <a:gd name="connsiteY1" fmla="*/ 68075 h 68075"/>
                  <a:gd name="connsiteX2" fmla="*/ 116206 w 254317"/>
                  <a:gd name="connsiteY2" fmla="*/ 49977 h 68075"/>
                  <a:gd name="connsiteX3" fmla="*/ 0 w 254317"/>
                  <a:gd name="connsiteY3" fmla="*/ 923 h 68075"/>
                  <a:gd name="connsiteX0" fmla="*/ 0 w 254317"/>
                  <a:gd name="connsiteY0" fmla="*/ 923 h 68075"/>
                  <a:gd name="connsiteX1" fmla="*/ 254317 w 254317"/>
                  <a:gd name="connsiteY1" fmla="*/ 68075 h 68075"/>
                  <a:gd name="connsiteX2" fmla="*/ 116206 w 254317"/>
                  <a:gd name="connsiteY2" fmla="*/ 49977 h 68075"/>
                  <a:gd name="connsiteX3" fmla="*/ 0 w 254317"/>
                  <a:gd name="connsiteY3" fmla="*/ 923 h 68075"/>
                  <a:gd name="connsiteX0" fmla="*/ 0 w 273367"/>
                  <a:gd name="connsiteY0" fmla="*/ 1048 h 61056"/>
                  <a:gd name="connsiteX1" fmla="*/ 273367 w 273367"/>
                  <a:gd name="connsiteY1" fmla="*/ 61056 h 61056"/>
                  <a:gd name="connsiteX2" fmla="*/ 135256 w 273367"/>
                  <a:gd name="connsiteY2" fmla="*/ 42958 h 61056"/>
                  <a:gd name="connsiteX3" fmla="*/ 0 w 273367"/>
                  <a:gd name="connsiteY3" fmla="*/ 1048 h 61056"/>
                  <a:gd name="connsiteX0" fmla="*/ 0 w 273367"/>
                  <a:gd name="connsiteY0" fmla="*/ 6702 h 66710"/>
                  <a:gd name="connsiteX1" fmla="*/ 273367 w 273367"/>
                  <a:gd name="connsiteY1" fmla="*/ 66710 h 66710"/>
                  <a:gd name="connsiteX2" fmla="*/ 135256 w 273367"/>
                  <a:gd name="connsiteY2" fmla="*/ 48612 h 66710"/>
                  <a:gd name="connsiteX3" fmla="*/ 0 w 273367"/>
                  <a:gd name="connsiteY3" fmla="*/ 6702 h 66710"/>
                  <a:gd name="connsiteX0" fmla="*/ 0 w 273367"/>
                  <a:gd name="connsiteY0" fmla="*/ 6702 h 66710"/>
                  <a:gd name="connsiteX1" fmla="*/ 273367 w 273367"/>
                  <a:gd name="connsiteY1" fmla="*/ 66710 h 66710"/>
                  <a:gd name="connsiteX2" fmla="*/ 135256 w 273367"/>
                  <a:gd name="connsiteY2" fmla="*/ 48612 h 66710"/>
                  <a:gd name="connsiteX3" fmla="*/ 0 w 273367"/>
                  <a:gd name="connsiteY3" fmla="*/ 6702 h 66710"/>
                  <a:gd name="connsiteX0" fmla="*/ 1778 w 275145"/>
                  <a:gd name="connsiteY0" fmla="*/ 15057 h 75065"/>
                  <a:gd name="connsiteX1" fmla="*/ 275145 w 275145"/>
                  <a:gd name="connsiteY1" fmla="*/ 75065 h 75065"/>
                  <a:gd name="connsiteX2" fmla="*/ 137034 w 275145"/>
                  <a:gd name="connsiteY2" fmla="*/ 56967 h 75065"/>
                  <a:gd name="connsiteX3" fmla="*/ 1778 w 275145"/>
                  <a:gd name="connsiteY3" fmla="*/ 15057 h 75065"/>
                  <a:gd name="connsiteX0" fmla="*/ 1778 w 275232"/>
                  <a:gd name="connsiteY0" fmla="*/ 19229 h 102361"/>
                  <a:gd name="connsiteX1" fmla="*/ 275145 w 275232"/>
                  <a:gd name="connsiteY1" fmla="*/ 79237 h 102361"/>
                  <a:gd name="connsiteX2" fmla="*/ 137034 w 275232"/>
                  <a:gd name="connsiteY2" fmla="*/ 61139 h 102361"/>
                  <a:gd name="connsiteX3" fmla="*/ 1778 w 275232"/>
                  <a:gd name="connsiteY3" fmla="*/ 19229 h 102361"/>
                  <a:gd name="connsiteX0" fmla="*/ 1778 w 275174"/>
                  <a:gd name="connsiteY0" fmla="*/ 10138 h 73165"/>
                  <a:gd name="connsiteX1" fmla="*/ 148027 w 275174"/>
                  <a:gd name="connsiteY1" fmla="*/ 4820 h 73165"/>
                  <a:gd name="connsiteX2" fmla="*/ 275145 w 275174"/>
                  <a:gd name="connsiteY2" fmla="*/ 70146 h 73165"/>
                  <a:gd name="connsiteX3" fmla="*/ 137034 w 275174"/>
                  <a:gd name="connsiteY3" fmla="*/ 52048 h 73165"/>
                  <a:gd name="connsiteX4" fmla="*/ 1778 w 275174"/>
                  <a:gd name="connsiteY4" fmla="*/ 10138 h 73165"/>
                  <a:gd name="connsiteX0" fmla="*/ 27 w 273423"/>
                  <a:gd name="connsiteY0" fmla="*/ 3147 h 65333"/>
                  <a:gd name="connsiteX1" fmla="*/ 146276 w 273423"/>
                  <a:gd name="connsiteY1" fmla="*/ 9735 h 65333"/>
                  <a:gd name="connsiteX2" fmla="*/ 273394 w 273423"/>
                  <a:gd name="connsiteY2" fmla="*/ 63155 h 65333"/>
                  <a:gd name="connsiteX3" fmla="*/ 135283 w 273423"/>
                  <a:gd name="connsiteY3" fmla="*/ 45057 h 65333"/>
                  <a:gd name="connsiteX4" fmla="*/ 27 w 273423"/>
                  <a:gd name="connsiteY4" fmla="*/ 3147 h 65333"/>
                  <a:gd name="connsiteX0" fmla="*/ 27 w 273423"/>
                  <a:gd name="connsiteY0" fmla="*/ 17181 h 79367"/>
                  <a:gd name="connsiteX1" fmla="*/ 146276 w 273423"/>
                  <a:gd name="connsiteY1" fmla="*/ 23769 h 79367"/>
                  <a:gd name="connsiteX2" fmla="*/ 273394 w 273423"/>
                  <a:gd name="connsiteY2" fmla="*/ 77189 h 79367"/>
                  <a:gd name="connsiteX3" fmla="*/ 135283 w 273423"/>
                  <a:gd name="connsiteY3" fmla="*/ 59091 h 79367"/>
                  <a:gd name="connsiteX4" fmla="*/ 27 w 273423"/>
                  <a:gd name="connsiteY4" fmla="*/ 17181 h 79367"/>
                  <a:gd name="connsiteX0" fmla="*/ 27 w 273423"/>
                  <a:gd name="connsiteY0" fmla="*/ 11055 h 73241"/>
                  <a:gd name="connsiteX1" fmla="*/ 146276 w 273423"/>
                  <a:gd name="connsiteY1" fmla="*/ 17643 h 73241"/>
                  <a:gd name="connsiteX2" fmla="*/ 273394 w 273423"/>
                  <a:gd name="connsiteY2" fmla="*/ 71063 h 73241"/>
                  <a:gd name="connsiteX3" fmla="*/ 135283 w 273423"/>
                  <a:gd name="connsiteY3" fmla="*/ 52965 h 73241"/>
                  <a:gd name="connsiteX4" fmla="*/ 27 w 273423"/>
                  <a:gd name="connsiteY4" fmla="*/ 11055 h 73241"/>
                  <a:gd name="connsiteX0" fmla="*/ 27 w 273421"/>
                  <a:gd name="connsiteY0" fmla="*/ 11055 h 73241"/>
                  <a:gd name="connsiteX1" fmla="*/ 146276 w 273421"/>
                  <a:gd name="connsiteY1" fmla="*/ 17643 h 73241"/>
                  <a:gd name="connsiteX2" fmla="*/ 273394 w 273421"/>
                  <a:gd name="connsiteY2" fmla="*/ 71063 h 73241"/>
                  <a:gd name="connsiteX3" fmla="*/ 135283 w 273421"/>
                  <a:gd name="connsiteY3" fmla="*/ 52965 h 73241"/>
                  <a:gd name="connsiteX4" fmla="*/ 27 w 273421"/>
                  <a:gd name="connsiteY4" fmla="*/ 11055 h 73241"/>
                  <a:gd name="connsiteX0" fmla="*/ 32 w 273426"/>
                  <a:gd name="connsiteY0" fmla="*/ 11055 h 73241"/>
                  <a:gd name="connsiteX1" fmla="*/ 146281 w 273426"/>
                  <a:gd name="connsiteY1" fmla="*/ 17643 h 73241"/>
                  <a:gd name="connsiteX2" fmla="*/ 273399 w 273426"/>
                  <a:gd name="connsiteY2" fmla="*/ 71063 h 73241"/>
                  <a:gd name="connsiteX3" fmla="*/ 135288 w 273426"/>
                  <a:gd name="connsiteY3" fmla="*/ 52965 h 73241"/>
                  <a:gd name="connsiteX4" fmla="*/ 32 w 273426"/>
                  <a:gd name="connsiteY4" fmla="*/ 11055 h 73241"/>
                  <a:gd name="connsiteX0" fmla="*/ 32 w 273426"/>
                  <a:gd name="connsiteY0" fmla="*/ 11055 h 72708"/>
                  <a:gd name="connsiteX1" fmla="*/ 146281 w 273426"/>
                  <a:gd name="connsiteY1" fmla="*/ 17643 h 72708"/>
                  <a:gd name="connsiteX2" fmla="*/ 273399 w 273426"/>
                  <a:gd name="connsiteY2" fmla="*/ 71063 h 72708"/>
                  <a:gd name="connsiteX3" fmla="*/ 135288 w 273426"/>
                  <a:gd name="connsiteY3" fmla="*/ 52965 h 72708"/>
                  <a:gd name="connsiteX4" fmla="*/ 32 w 273426"/>
                  <a:gd name="connsiteY4" fmla="*/ 11055 h 7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426" h="72708">
                    <a:moveTo>
                      <a:pt x="32" y="11055"/>
                    </a:moveTo>
                    <a:cubicBezTo>
                      <a:pt x="1864" y="5168"/>
                      <a:pt x="67381" y="-13789"/>
                      <a:pt x="146281" y="17643"/>
                    </a:cubicBezTo>
                    <a:cubicBezTo>
                      <a:pt x="184699" y="39550"/>
                      <a:pt x="275231" y="65176"/>
                      <a:pt x="273399" y="71063"/>
                    </a:cubicBezTo>
                    <a:cubicBezTo>
                      <a:pt x="271567" y="76950"/>
                      <a:pt x="171799" y="66141"/>
                      <a:pt x="135288" y="52965"/>
                    </a:cubicBezTo>
                    <a:cubicBezTo>
                      <a:pt x="73534" y="19945"/>
                      <a:pt x="-1800" y="16942"/>
                      <a:pt x="32" y="110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Freeform 23"/>
              <p:cNvSpPr>
                <a:spLocks noEditPoints="1"/>
              </p:cNvSpPr>
              <p:nvPr/>
            </p:nvSpPr>
            <p:spPr bwMode="auto">
              <a:xfrm rot="2013932">
                <a:off x="3180083" y="3939573"/>
                <a:ext cx="555239" cy="226208"/>
              </a:xfrm>
              <a:custGeom>
                <a:avLst/>
                <a:gdLst>
                  <a:gd name="T0" fmla="*/ 609 w 1111"/>
                  <a:gd name="T1" fmla="*/ 401 h 453"/>
                  <a:gd name="T2" fmla="*/ 669 w 1111"/>
                  <a:gd name="T3" fmla="*/ 442 h 453"/>
                  <a:gd name="T4" fmla="*/ 548 w 1111"/>
                  <a:gd name="T5" fmla="*/ 425 h 453"/>
                  <a:gd name="T6" fmla="*/ 396 w 1111"/>
                  <a:gd name="T7" fmla="*/ 348 h 453"/>
                  <a:gd name="T8" fmla="*/ 190 w 1111"/>
                  <a:gd name="T9" fmla="*/ 207 h 453"/>
                  <a:gd name="T10" fmla="*/ 50 w 1111"/>
                  <a:gd name="T11" fmla="*/ 110 h 453"/>
                  <a:gd name="T12" fmla="*/ 67 w 1111"/>
                  <a:gd name="T13" fmla="*/ 86 h 453"/>
                  <a:gd name="T14" fmla="*/ 12 w 1111"/>
                  <a:gd name="T15" fmla="*/ 57 h 453"/>
                  <a:gd name="T16" fmla="*/ 101 w 1111"/>
                  <a:gd name="T17" fmla="*/ 22 h 453"/>
                  <a:gd name="T18" fmla="*/ 268 w 1111"/>
                  <a:gd name="T19" fmla="*/ 13 h 453"/>
                  <a:gd name="T20" fmla="*/ 364 w 1111"/>
                  <a:gd name="T21" fmla="*/ 20 h 453"/>
                  <a:gd name="T22" fmla="*/ 456 w 1111"/>
                  <a:gd name="T23" fmla="*/ 100 h 453"/>
                  <a:gd name="T24" fmla="*/ 634 w 1111"/>
                  <a:gd name="T25" fmla="*/ 137 h 453"/>
                  <a:gd name="T26" fmla="*/ 771 w 1111"/>
                  <a:gd name="T27" fmla="*/ 121 h 453"/>
                  <a:gd name="T28" fmla="*/ 855 w 1111"/>
                  <a:gd name="T29" fmla="*/ 103 h 453"/>
                  <a:gd name="T30" fmla="*/ 1019 w 1111"/>
                  <a:gd name="T31" fmla="*/ 62 h 453"/>
                  <a:gd name="T32" fmla="*/ 1072 w 1111"/>
                  <a:gd name="T33" fmla="*/ 153 h 453"/>
                  <a:gd name="T34" fmla="*/ 1110 w 1111"/>
                  <a:gd name="T35" fmla="*/ 353 h 453"/>
                  <a:gd name="T36" fmla="*/ 1050 w 1111"/>
                  <a:gd name="T37" fmla="*/ 452 h 453"/>
                  <a:gd name="T38" fmla="*/ 922 w 1111"/>
                  <a:gd name="T39" fmla="*/ 443 h 453"/>
                  <a:gd name="T40" fmla="*/ 780 w 1111"/>
                  <a:gd name="T41" fmla="*/ 417 h 453"/>
                  <a:gd name="T42" fmla="*/ 685 w 1111"/>
                  <a:gd name="T43" fmla="*/ 388 h 453"/>
                  <a:gd name="T44" fmla="*/ 587 w 1111"/>
                  <a:gd name="T45" fmla="*/ 380 h 453"/>
                  <a:gd name="T46" fmla="*/ 587 w 1111"/>
                  <a:gd name="T47" fmla="*/ 379 h 453"/>
                  <a:gd name="T48" fmla="*/ 145 w 1111"/>
                  <a:gd name="T49" fmla="*/ 89 h 453"/>
                  <a:gd name="T50" fmla="*/ 164 w 1111"/>
                  <a:gd name="T51" fmla="*/ 84 h 453"/>
                  <a:gd name="T52" fmla="*/ 97 w 1111"/>
                  <a:gd name="T53" fmla="*/ 80 h 453"/>
                  <a:gd name="T54" fmla="*/ 116 w 1111"/>
                  <a:gd name="T55" fmla="*/ 91 h 453"/>
                  <a:gd name="T56" fmla="*/ 97 w 1111"/>
                  <a:gd name="T57" fmla="*/ 80 h 453"/>
                  <a:gd name="T58" fmla="*/ 1030 w 1111"/>
                  <a:gd name="T59" fmla="*/ 122 h 453"/>
                  <a:gd name="T60" fmla="*/ 1011 w 1111"/>
                  <a:gd name="T61" fmla="*/ 118 h 453"/>
                  <a:gd name="T62" fmla="*/ 1028 w 1111"/>
                  <a:gd name="T63" fmla="*/ 126 h 453"/>
                  <a:gd name="T64" fmla="*/ 384 w 1111"/>
                  <a:gd name="T65" fmla="*/ 97 h 453"/>
                  <a:gd name="T66" fmla="*/ 367 w 1111"/>
                  <a:gd name="T67" fmla="*/ 96 h 453"/>
                  <a:gd name="T68" fmla="*/ 327 w 1111"/>
                  <a:gd name="T69" fmla="*/ 97 h 453"/>
                  <a:gd name="T70" fmla="*/ 322 w 1111"/>
                  <a:gd name="T71" fmla="*/ 90 h 453"/>
                  <a:gd name="T72" fmla="*/ 319 w 1111"/>
                  <a:gd name="T73" fmla="*/ 9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1" h="453">
                    <a:moveTo>
                      <a:pt x="587" y="379"/>
                    </a:moveTo>
                    <a:cubicBezTo>
                      <a:pt x="595" y="387"/>
                      <a:pt x="602" y="400"/>
                      <a:pt x="609" y="401"/>
                    </a:cubicBezTo>
                    <a:cubicBezTo>
                      <a:pt x="635" y="402"/>
                      <a:pt x="649" y="422"/>
                      <a:pt x="668" y="433"/>
                    </a:cubicBezTo>
                    <a:cubicBezTo>
                      <a:pt x="669" y="434"/>
                      <a:pt x="669" y="437"/>
                      <a:pt x="669" y="442"/>
                    </a:cubicBezTo>
                    <a:cubicBezTo>
                      <a:pt x="663" y="443"/>
                      <a:pt x="657" y="445"/>
                      <a:pt x="651" y="444"/>
                    </a:cubicBezTo>
                    <a:cubicBezTo>
                      <a:pt x="616" y="438"/>
                      <a:pt x="582" y="432"/>
                      <a:pt x="548" y="425"/>
                    </a:cubicBezTo>
                    <a:cubicBezTo>
                      <a:pt x="539" y="424"/>
                      <a:pt x="529" y="422"/>
                      <a:pt x="523" y="416"/>
                    </a:cubicBezTo>
                    <a:cubicBezTo>
                      <a:pt x="485" y="385"/>
                      <a:pt x="437" y="374"/>
                      <a:pt x="396" y="348"/>
                    </a:cubicBezTo>
                    <a:cubicBezTo>
                      <a:pt x="371" y="333"/>
                      <a:pt x="347" y="315"/>
                      <a:pt x="321" y="300"/>
                    </a:cubicBezTo>
                    <a:cubicBezTo>
                      <a:pt x="275" y="273"/>
                      <a:pt x="231" y="242"/>
                      <a:pt x="190" y="207"/>
                    </a:cubicBezTo>
                    <a:cubicBezTo>
                      <a:pt x="164" y="187"/>
                      <a:pt x="135" y="171"/>
                      <a:pt x="108" y="152"/>
                    </a:cubicBezTo>
                    <a:cubicBezTo>
                      <a:pt x="88" y="139"/>
                      <a:pt x="69" y="125"/>
                      <a:pt x="50" y="110"/>
                    </a:cubicBezTo>
                    <a:cubicBezTo>
                      <a:pt x="45" y="107"/>
                      <a:pt x="44" y="101"/>
                      <a:pt x="40" y="94"/>
                    </a:cubicBezTo>
                    <a:cubicBezTo>
                      <a:pt x="49" y="91"/>
                      <a:pt x="56" y="89"/>
                      <a:pt x="67" y="86"/>
                    </a:cubicBezTo>
                    <a:cubicBezTo>
                      <a:pt x="61" y="82"/>
                      <a:pt x="59" y="78"/>
                      <a:pt x="55" y="78"/>
                    </a:cubicBezTo>
                    <a:cubicBezTo>
                      <a:pt x="39" y="75"/>
                      <a:pt x="22" y="74"/>
                      <a:pt x="12" y="57"/>
                    </a:cubicBezTo>
                    <a:cubicBezTo>
                      <a:pt x="3" y="42"/>
                      <a:pt x="0" y="28"/>
                      <a:pt x="10" y="10"/>
                    </a:cubicBezTo>
                    <a:cubicBezTo>
                      <a:pt x="40" y="14"/>
                      <a:pt x="71" y="16"/>
                      <a:pt x="101" y="22"/>
                    </a:cubicBezTo>
                    <a:cubicBezTo>
                      <a:pt x="140" y="29"/>
                      <a:pt x="177" y="22"/>
                      <a:pt x="214" y="17"/>
                    </a:cubicBezTo>
                    <a:cubicBezTo>
                      <a:pt x="232" y="15"/>
                      <a:pt x="250" y="15"/>
                      <a:pt x="268" y="13"/>
                    </a:cubicBezTo>
                    <a:cubicBezTo>
                      <a:pt x="290" y="11"/>
                      <a:pt x="313" y="8"/>
                      <a:pt x="335" y="4"/>
                    </a:cubicBezTo>
                    <a:cubicBezTo>
                      <a:pt x="355" y="0"/>
                      <a:pt x="359" y="1"/>
                      <a:pt x="364" y="20"/>
                    </a:cubicBezTo>
                    <a:cubicBezTo>
                      <a:pt x="369" y="39"/>
                      <a:pt x="382" y="48"/>
                      <a:pt x="397" y="59"/>
                    </a:cubicBezTo>
                    <a:cubicBezTo>
                      <a:pt x="416" y="74"/>
                      <a:pt x="442" y="77"/>
                      <a:pt x="456" y="100"/>
                    </a:cubicBezTo>
                    <a:cubicBezTo>
                      <a:pt x="460" y="107"/>
                      <a:pt x="476" y="109"/>
                      <a:pt x="487" y="109"/>
                    </a:cubicBezTo>
                    <a:cubicBezTo>
                      <a:pt x="538" y="109"/>
                      <a:pt x="585" y="126"/>
                      <a:pt x="634" y="137"/>
                    </a:cubicBezTo>
                    <a:cubicBezTo>
                      <a:pt x="663" y="143"/>
                      <a:pt x="690" y="142"/>
                      <a:pt x="719" y="132"/>
                    </a:cubicBezTo>
                    <a:cubicBezTo>
                      <a:pt x="735" y="125"/>
                      <a:pt x="753" y="123"/>
                      <a:pt x="771" y="121"/>
                    </a:cubicBezTo>
                    <a:cubicBezTo>
                      <a:pt x="800" y="118"/>
                      <a:pt x="829" y="117"/>
                      <a:pt x="859" y="115"/>
                    </a:cubicBezTo>
                    <a:cubicBezTo>
                      <a:pt x="859" y="113"/>
                      <a:pt x="857" y="108"/>
                      <a:pt x="855" y="103"/>
                    </a:cubicBezTo>
                    <a:cubicBezTo>
                      <a:pt x="888" y="76"/>
                      <a:pt x="922" y="48"/>
                      <a:pt x="957" y="19"/>
                    </a:cubicBezTo>
                    <a:cubicBezTo>
                      <a:pt x="977" y="33"/>
                      <a:pt x="999" y="46"/>
                      <a:pt x="1019" y="62"/>
                    </a:cubicBezTo>
                    <a:cubicBezTo>
                      <a:pt x="1026" y="68"/>
                      <a:pt x="1026" y="81"/>
                      <a:pt x="1031" y="94"/>
                    </a:cubicBezTo>
                    <a:cubicBezTo>
                      <a:pt x="1054" y="103"/>
                      <a:pt x="1066" y="128"/>
                      <a:pt x="1072" y="153"/>
                    </a:cubicBezTo>
                    <a:cubicBezTo>
                      <a:pt x="1086" y="214"/>
                      <a:pt x="1097" y="277"/>
                      <a:pt x="1109" y="338"/>
                    </a:cubicBezTo>
                    <a:cubicBezTo>
                      <a:pt x="1110" y="343"/>
                      <a:pt x="1111" y="349"/>
                      <a:pt x="1110" y="353"/>
                    </a:cubicBezTo>
                    <a:cubicBezTo>
                      <a:pt x="1102" y="382"/>
                      <a:pt x="1098" y="412"/>
                      <a:pt x="1080" y="437"/>
                    </a:cubicBezTo>
                    <a:cubicBezTo>
                      <a:pt x="1073" y="447"/>
                      <a:pt x="1064" y="453"/>
                      <a:pt x="1050" y="452"/>
                    </a:cubicBezTo>
                    <a:cubicBezTo>
                      <a:pt x="1013" y="448"/>
                      <a:pt x="975" y="446"/>
                      <a:pt x="937" y="443"/>
                    </a:cubicBezTo>
                    <a:cubicBezTo>
                      <a:pt x="932" y="443"/>
                      <a:pt x="927" y="441"/>
                      <a:pt x="922" y="443"/>
                    </a:cubicBezTo>
                    <a:cubicBezTo>
                      <a:pt x="884" y="453"/>
                      <a:pt x="850" y="437"/>
                      <a:pt x="814" y="426"/>
                    </a:cubicBezTo>
                    <a:cubicBezTo>
                      <a:pt x="803" y="423"/>
                      <a:pt x="791" y="421"/>
                      <a:pt x="780" y="417"/>
                    </a:cubicBezTo>
                    <a:cubicBezTo>
                      <a:pt x="756" y="409"/>
                      <a:pt x="732" y="400"/>
                      <a:pt x="707" y="392"/>
                    </a:cubicBezTo>
                    <a:cubicBezTo>
                      <a:pt x="700" y="389"/>
                      <a:pt x="690" y="385"/>
                      <a:pt x="685" y="388"/>
                    </a:cubicBezTo>
                    <a:cubicBezTo>
                      <a:pt x="661" y="402"/>
                      <a:pt x="639" y="392"/>
                      <a:pt x="616" y="387"/>
                    </a:cubicBezTo>
                    <a:cubicBezTo>
                      <a:pt x="606" y="385"/>
                      <a:pt x="596" y="382"/>
                      <a:pt x="587" y="380"/>
                    </a:cubicBezTo>
                    <a:cubicBezTo>
                      <a:pt x="577" y="373"/>
                      <a:pt x="569" y="362"/>
                      <a:pt x="551" y="365"/>
                    </a:cubicBezTo>
                    <a:cubicBezTo>
                      <a:pt x="560" y="384"/>
                      <a:pt x="574" y="381"/>
                      <a:pt x="587" y="379"/>
                    </a:cubicBezTo>
                    <a:close/>
                    <a:moveTo>
                      <a:pt x="145" y="83"/>
                    </a:moveTo>
                    <a:cubicBezTo>
                      <a:pt x="145" y="85"/>
                      <a:pt x="145" y="87"/>
                      <a:pt x="145" y="89"/>
                    </a:cubicBezTo>
                    <a:cubicBezTo>
                      <a:pt x="151" y="89"/>
                      <a:pt x="158" y="89"/>
                      <a:pt x="164" y="89"/>
                    </a:cubicBezTo>
                    <a:cubicBezTo>
                      <a:pt x="164" y="88"/>
                      <a:pt x="164" y="86"/>
                      <a:pt x="164" y="84"/>
                    </a:cubicBezTo>
                    <a:cubicBezTo>
                      <a:pt x="158" y="84"/>
                      <a:pt x="151" y="83"/>
                      <a:pt x="145" y="83"/>
                    </a:cubicBezTo>
                    <a:close/>
                    <a:moveTo>
                      <a:pt x="97" y="80"/>
                    </a:moveTo>
                    <a:cubicBezTo>
                      <a:pt x="97" y="83"/>
                      <a:pt x="96" y="85"/>
                      <a:pt x="96" y="88"/>
                    </a:cubicBezTo>
                    <a:cubicBezTo>
                      <a:pt x="102" y="89"/>
                      <a:pt x="109" y="90"/>
                      <a:pt x="116" y="91"/>
                    </a:cubicBezTo>
                    <a:cubicBezTo>
                      <a:pt x="117" y="91"/>
                      <a:pt x="117" y="88"/>
                      <a:pt x="118" y="85"/>
                    </a:cubicBezTo>
                    <a:cubicBezTo>
                      <a:pt x="111" y="83"/>
                      <a:pt x="104" y="82"/>
                      <a:pt x="97" y="80"/>
                    </a:cubicBezTo>
                    <a:close/>
                    <a:moveTo>
                      <a:pt x="1028" y="126"/>
                    </a:moveTo>
                    <a:cubicBezTo>
                      <a:pt x="1028" y="125"/>
                      <a:pt x="1029" y="124"/>
                      <a:pt x="1030" y="122"/>
                    </a:cubicBezTo>
                    <a:cubicBezTo>
                      <a:pt x="1027" y="120"/>
                      <a:pt x="1025" y="117"/>
                      <a:pt x="1022" y="117"/>
                    </a:cubicBezTo>
                    <a:cubicBezTo>
                      <a:pt x="1019" y="116"/>
                      <a:pt x="1015" y="118"/>
                      <a:pt x="1011" y="118"/>
                    </a:cubicBezTo>
                    <a:cubicBezTo>
                      <a:pt x="1011" y="120"/>
                      <a:pt x="1011" y="122"/>
                      <a:pt x="1011" y="123"/>
                    </a:cubicBezTo>
                    <a:cubicBezTo>
                      <a:pt x="1017" y="124"/>
                      <a:pt x="1022" y="125"/>
                      <a:pt x="1028" y="126"/>
                    </a:cubicBezTo>
                    <a:close/>
                    <a:moveTo>
                      <a:pt x="381" y="102"/>
                    </a:moveTo>
                    <a:cubicBezTo>
                      <a:pt x="382" y="101"/>
                      <a:pt x="383" y="99"/>
                      <a:pt x="384" y="97"/>
                    </a:cubicBezTo>
                    <a:cubicBezTo>
                      <a:pt x="379" y="95"/>
                      <a:pt x="374" y="93"/>
                      <a:pt x="369" y="91"/>
                    </a:cubicBezTo>
                    <a:cubicBezTo>
                      <a:pt x="368" y="93"/>
                      <a:pt x="368" y="95"/>
                      <a:pt x="367" y="96"/>
                    </a:cubicBezTo>
                    <a:cubicBezTo>
                      <a:pt x="372" y="98"/>
                      <a:pt x="377" y="100"/>
                      <a:pt x="381" y="102"/>
                    </a:cubicBezTo>
                    <a:close/>
                    <a:moveTo>
                      <a:pt x="327" y="97"/>
                    </a:moveTo>
                    <a:cubicBezTo>
                      <a:pt x="328" y="95"/>
                      <a:pt x="329" y="93"/>
                      <a:pt x="330" y="92"/>
                    </a:cubicBezTo>
                    <a:cubicBezTo>
                      <a:pt x="327" y="91"/>
                      <a:pt x="325" y="90"/>
                      <a:pt x="322" y="90"/>
                    </a:cubicBezTo>
                    <a:cubicBezTo>
                      <a:pt x="319" y="90"/>
                      <a:pt x="317" y="91"/>
                      <a:pt x="314" y="92"/>
                    </a:cubicBezTo>
                    <a:cubicBezTo>
                      <a:pt x="316" y="94"/>
                      <a:pt x="317" y="97"/>
                      <a:pt x="319" y="98"/>
                    </a:cubicBezTo>
                    <a:cubicBezTo>
                      <a:pt x="321" y="99"/>
                      <a:pt x="324" y="97"/>
                      <a:pt x="327" y="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/>
              </a:p>
            </p:txBody>
          </p:sp>
        </p:grpSp>
        <p:sp>
          <p:nvSpPr>
            <p:cNvPr id="82" name="Freeform 30"/>
            <p:cNvSpPr>
              <a:spLocks/>
            </p:cNvSpPr>
            <p:nvPr/>
          </p:nvSpPr>
          <p:spPr bwMode="auto">
            <a:xfrm rot="1946791">
              <a:off x="3430726" y="3638643"/>
              <a:ext cx="68075" cy="174443"/>
            </a:xfrm>
            <a:custGeom>
              <a:avLst/>
              <a:gdLst>
                <a:gd name="T0" fmla="*/ 42 w 136"/>
                <a:gd name="T1" fmla="*/ 0 h 348"/>
                <a:gd name="T2" fmla="*/ 64 w 136"/>
                <a:gd name="T3" fmla="*/ 28 h 348"/>
                <a:gd name="T4" fmla="*/ 99 w 136"/>
                <a:gd name="T5" fmla="*/ 120 h 348"/>
                <a:gd name="T6" fmla="*/ 117 w 136"/>
                <a:gd name="T7" fmla="*/ 174 h 348"/>
                <a:gd name="T8" fmla="*/ 129 w 136"/>
                <a:gd name="T9" fmla="*/ 319 h 348"/>
                <a:gd name="T10" fmla="*/ 110 w 136"/>
                <a:gd name="T11" fmla="*/ 348 h 348"/>
                <a:gd name="T12" fmla="*/ 100 w 136"/>
                <a:gd name="T13" fmla="*/ 277 h 348"/>
                <a:gd name="T14" fmla="*/ 81 w 136"/>
                <a:gd name="T15" fmla="*/ 190 h 348"/>
                <a:gd name="T16" fmla="*/ 79 w 136"/>
                <a:gd name="T17" fmla="*/ 181 h 348"/>
                <a:gd name="T18" fmla="*/ 24 w 136"/>
                <a:gd name="T19" fmla="*/ 115 h 348"/>
                <a:gd name="T20" fmla="*/ 0 w 136"/>
                <a:gd name="T21" fmla="*/ 100 h 348"/>
                <a:gd name="T22" fmla="*/ 30 w 136"/>
                <a:gd name="T23" fmla="*/ 93 h 348"/>
                <a:gd name="T24" fmla="*/ 17 w 136"/>
                <a:gd name="T25" fmla="*/ 52 h 348"/>
                <a:gd name="T26" fmla="*/ 42 w 136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348">
                  <a:moveTo>
                    <a:pt x="42" y="0"/>
                  </a:moveTo>
                  <a:cubicBezTo>
                    <a:pt x="52" y="12"/>
                    <a:pt x="60" y="19"/>
                    <a:pt x="64" y="28"/>
                  </a:cubicBezTo>
                  <a:cubicBezTo>
                    <a:pt x="76" y="58"/>
                    <a:pt x="88" y="89"/>
                    <a:pt x="99" y="120"/>
                  </a:cubicBezTo>
                  <a:cubicBezTo>
                    <a:pt x="106" y="138"/>
                    <a:pt x="113" y="156"/>
                    <a:pt x="117" y="174"/>
                  </a:cubicBezTo>
                  <a:cubicBezTo>
                    <a:pt x="127" y="222"/>
                    <a:pt x="136" y="270"/>
                    <a:pt x="129" y="319"/>
                  </a:cubicBezTo>
                  <a:cubicBezTo>
                    <a:pt x="128" y="330"/>
                    <a:pt x="125" y="342"/>
                    <a:pt x="110" y="348"/>
                  </a:cubicBezTo>
                  <a:cubicBezTo>
                    <a:pt x="106" y="323"/>
                    <a:pt x="102" y="300"/>
                    <a:pt x="100" y="277"/>
                  </a:cubicBezTo>
                  <a:cubicBezTo>
                    <a:pt x="97" y="247"/>
                    <a:pt x="94" y="217"/>
                    <a:pt x="81" y="190"/>
                  </a:cubicBezTo>
                  <a:cubicBezTo>
                    <a:pt x="80" y="187"/>
                    <a:pt x="78" y="184"/>
                    <a:pt x="79" y="181"/>
                  </a:cubicBezTo>
                  <a:cubicBezTo>
                    <a:pt x="84" y="139"/>
                    <a:pt x="52" y="129"/>
                    <a:pt x="24" y="115"/>
                  </a:cubicBezTo>
                  <a:cubicBezTo>
                    <a:pt x="18" y="112"/>
                    <a:pt x="13" y="108"/>
                    <a:pt x="0" y="100"/>
                  </a:cubicBezTo>
                  <a:cubicBezTo>
                    <a:pt x="16" y="97"/>
                    <a:pt x="25" y="94"/>
                    <a:pt x="30" y="93"/>
                  </a:cubicBezTo>
                  <a:cubicBezTo>
                    <a:pt x="26" y="80"/>
                    <a:pt x="16" y="66"/>
                    <a:pt x="17" y="52"/>
                  </a:cubicBezTo>
                  <a:cubicBezTo>
                    <a:pt x="18" y="35"/>
                    <a:pt x="28" y="19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713473" y="3628999"/>
              <a:ext cx="59780" cy="90578"/>
              <a:chOff x="6957690" y="3646174"/>
              <a:chExt cx="59780" cy="90578"/>
            </a:xfrm>
          </p:grpSpPr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 rot="2013932">
                <a:off x="6957690" y="3667259"/>
                <a:ext cx="38292" cy="69493"/>
              </a:xfrm>
              <a:custGeom>
                <a:avLst/>
                <a:gdLst>
                  <a:gd name="T0" fmla="*/ 73 w 76"/>
                  <a:gd name="T1" fmla="*/ 139 h 139"/>
                  <a:gd name="T2" fmla="*/ 54 w 76"/>
                  <a:gd name="T3" fmla="*/ 128 h 139"/>
                  <a:gd name="T4" fmla="*/ 3 w 76"/>
                  <a:gd name="T5" fmla="*/ 45 h 139"/>
                  <a:gd name="T6" fmla="*/ 4 w 76"/>
                  <a:gd name="T7" fmla="*/ 9 h 139"/>
                  <a:gd name="T8" fmla="*/ 17 w 76"/>
                  <a:gd name="T9" fmla="*/ 0 h 139"/>
                  <a:gd name="T10" fmla="*/ 26 w 76"/>
                  <a:gd name="T11" fmla="*/ 9 h 139"/>
                  <a:gd name="T12" fmla="*/ 47 w 76"/>
                  <a:gd name="T13" fmla="*/ 70 h 139"/>
                  <a:gd name="T14" fmla="*/ 58 w 76"/>
                  <a:gd name="T15" fmla="*/ 104 h 139"/>
                  <a:gd name="T16" fmla="*/ 76 w 76"/>
                  <a:gd name="T17" fmla="*/ 135 h 139"/>
                  <a:gd name="T18" fmla="*/ 73 w 76"/>
                  <a:gd name="T1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139">
                    <a:moveTo>
                      <a:pt x="73" y="139"/>
                    </a:moveTo>
                    <a:cubicBezTo>
                      <a:pt x="66" y="135"/>
                      <a:pt x="59" y="133"/>
                      <a:pt x="54" y="128"/>
                    </a:cubicBezTo>
                    <a:cubicBezTo>
                      <a:pt x="29" y="105"/>
                      <a:pt x="11" y="77"/>
                      <a:pt x="3" y="45"/>
                    </a:cubicBezTo>
                    <a:cubicBezTo>
                      <a:pt x="0" y="33"/>
                      <a:pt x="2" y="21"/>
                      <a:pt x="4" y="9"/>
                    </a:cubicBezTo>
                    <a:cubicBezTo>
                      <a:pt x="5" y="5"/>
                      <a:pt x="12" y="1"/>
                      <a:pt x="17" y="0"/>
                    </a:cubicBezTo>
                    <a:cubicBezTo>
                      <a:pt x="20" y="0"/>
                      <a:pt x="27" y="6"/>
                      <a:pt x="26" y="9"/>
                    </a:cubicBezTo>
                    <a:cubicBezTo>
                      <a:pt x="24" y="33"/>
                      <a:pt x="38" y="50"/>
                      <a:pt x="47" y="70"/>
                    </a:cubicBezTo>
                    <a:cubicBezTo>
                      <a:pt x="52" y="81"/>
                      <a:pt x="53" y="93"/>
                      <a:pt x="58" y="104"/>
                    </a:cubicBezTo>
                    <a:cubicBezTo>
                      <a:pt x="63" y="115"/>
                      <a:pt x="70" y="125"/>
                      <a:pt x="76" y="135"/>
                    </a:cubicBezTo>
                    <a:cubicBezTo>
                      <a:pt x="75" y="136"/>
                      <a:pt x="74" y="137"/>
                      <a:pt x="73" y="1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/>
              </a:p>
            </p:txBody>
          </p:sp>
          <p:sp>
            <p:nvSpPr>
              <p:cNvPr id="86" name="Freeform 42"/>
              <p:cNvSpPr>
                <a:spLocks/>
              </p:cNvSpPr>
              <p:nvPr/>
            </p:nvSpPr>
            <p:spPr bwMode="auto">
              <a:xfrm rot="2013932">
                <a:off x="6994069" y="3646174"/>
                <a:ext cx="23401" cy="41129"/>
              </a:xfrm>
              <a:custGeom>
                <a:avLst/>
                <a:gdLst>
                  <a:gd name="T0" fmla="*/ 0 w 47"/>
                  <a:gd name="T1" fmla="*/ 45 h 82"/>
                  <a:gd name="T2" fmla="*/ 19 w 47"/>
                  <a:gd name="T3" fmla="*/ 0 h 82"/>
                  <a:gd name="T4" fmla="*/ 47 w 47"/>
                  <a:gd name="T5" fmla="*/ 82 h 82"/>
                  <a:gd name="T6" fmla="*/ 0 w 47"/>
                  <a:gd name="T7" fmla="*/ 4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82">
                    <a:moveTo>
                      <a:pt x="0" y="45"/>
                    </a:moveTo>
                    <a:cubicBezTo>
                      <a:pt x="5" y="32"/>
                      <a:pt x="12" y="17"/>
                      <a:pt x="19" y="0"/>
                    </a:cubicBezTo>
                    <a:cubicBezTo>
                      <a:pt x="45" y="23"/>
                      <a:pt x="47" y="52"/>
                      <a:pt x="47" y="82"/>
                    </a:cubicBezTo>
                    <a:cubicBezTo>
                      <a:pt x="31" y="69"/>
                      <a:pt x="16" y="58"/>
                      <a:pt x="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/>
              </a:p>
            </p:txBody>
          </p:sp>
        </p:grpSp>
        <p:sp>
          <p:nvSpPr>
            <p:cNvPr id="84" name="Freeform 33"/>
            <p:cNvSpPr>
              <a:spLocks/>
            </p:cNvSpPr>
            <p:nvPr/>
          </p:nvSpPr>
          <p:spPr bwMode="auto">
            <a:xfrm rot="2013932">
              <a:off x="2803256" y="4079107"/>
              <a:ext cx="64530" cy="87930"/>
            </a:xfrm>
            <a:custGeom>
              <a:avLst/>
              <a:gdLst>
                <a:gd name="T0" fmla="*/ 5 w 129"/>
                <a:gd name="T1" fmla="*/ 176 h 176"/>
                <a:gd name="T2" fmla="*/ 0 w 129"/>
                <a:gd name="T3" fmla="*/ 128 h 176"/>
                <a:gd name="T4" fmla="*/ 18 w 129"/>
                <a:gd name="T5" fmla="*/ 98 h 176"/>
                <a:gd name="T6" fmla="*/ 29 w 129"/>
                <a:gd name="T7" fmla="*/ 73 h 176"/>
                <a:gd name="T8" fmla="*/ 26 w 129"/>
                <a:gd name="T9" fmla="*/ 50 h 176"/>
                <a:gd name="T10" fmla="*/ 99 w 129"/>
                <a:gd name="T11" fmla="*/ 5 h 176"/>
                <a:gd name="T12" fmla="*/ 129 w 129"/>
                <a:gd name="T13" fmla="*/ 19 h 176"/>
                <a:gd name="T14" fmla="*/ 112 w 129"/>
                <a:gd name="T15" fmla="*/ 19 h 176"/>
                <a:gd name="T16" fmla="*/ 79 w 129"/>
                <a:gd name="T17" fmla="*/ 47 h 176"/>
                <a:gd name="T18" fmla="*/ 45 w 129"/>
                <a:gd name="T19" fmla="*/ 128 h 176"/>
                <a:gd name="T20" fmla="*/ 5 w 129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6">
                  <a:moveTo>
                    <a:pt x="5" y="176"/>
                  </a:moveTo>
                  <a:cubicBezTo>
                    <a:pt x="3" y="158"/>
                    <a:pt x="0" y="143"/>
                    <a:pt x="0" y="128"/>
                  </a:cubicBezTo>
                  <a:cubicBezTo>
                    <a:pt x="1" y="116"/>
                    <a:pt x="0" y="103"/>
                    <a:pt x="18" y="98"/>
                  </a:cubicBezTo>
                  <a:cubicBezTo>
                    <a:pt x="24" y="96"/>
                    <a:pt x="28" y="82"/>
                    <a:pt x="29" y="73"/>
                  </a:cubicBezTo>
                  <a:cubicBezTo>
                    <a:pt x="31" y="66"/>
                    <a:pt x="27" y="58"/>
                    <a:pt x="26" y="50"/>
                  </a:cubicBezTo>
                  <a:cubicBezTo>
                    <a:pt x="49" y="32"/>
                    <a:pt x="62" y="0"/>
                    <a:pt x="99" y="5"/>
                  </a:cubicBezTo>
                  <a:cubicBezTo>
                    <a:pt x="114" y="8"/>
                    <a:pt x="114" y="6"/>
                    <a:pt x="129" y="19"/>
                  </a:cubicBezTo>
                  <a:cubicBezTo>
                    <a:pt x="121" y="19"/>
                    <a:pt x="117" y="19"/>
                    <a:pt x="112" y="19"/>
                  </a:cubicBezTo>
                  <a:cubicBezTo>
                    <a:pt x="90" y="19"/>
                    <a:pt x="84" y="26"/>
                    <a:pt x="79" y="47"/>
                  </a:cubicBezTo>
                  <a:cubicBezTo>
                    <a:pt x="71" y="76"/>
                    <a:pt x="66" y="105"/>
                    <a:pt x="45" y="128"/>
                  </a:cubicBezTo>
                  <a:cubicBezTo>
                    <a:pt x="32" y="143"/>
                    <a:pt x="28" y="164"/>
                    <a:pt x="5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grpSp>
        <p:nvGrpSpPr>
          <p:cNvPr id="119" name="组合 118"/>
          <p:cNvGrpSpPr/>
          <p:nvPr/>
        </p:nvGrpSpPr>
        <p:grpSpPr>
          <a:xfrm rot="-240000">
            <a:off x="11683295" y="7013942"/>
            <a:ext cx="1804213" cy="1139535"/>
            <a:chOff x="5235568" y="4622781"/>
            <a:chExt cx="1804213" cy="1139535"/>
          </a:xfrm>
        </p:grpSpPr>
        <p:sp>
          <p:nvSpPr>
            <p:cNvPr id="117" name="任意多边形 116"/>
            <p:cNvSpPr/>
            <p:nvPr/>
          </p:nvSpPr>
          <p:spPr>
            <a:xfrm rot="396575" flipV="1">
              <a:off x="5277682" y="4660241"/>
              <a:ext cx="1762099" cy="1102075"/>
            </a:xfrm>
            <a:custGeom>
              <a:avLst/>
              <a:gdLst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112328 w 1762099"/>
                <a:gd name="connsiteY7" fmla="*/ 680255 h 1102075"/>
                <a:gd name="connsiteX8" fmla="*/ 1463649 w 1762099"/>
                <a:gd name="connsiteY8" fmla="*/ 448468 h 1102075"/>
                <a:gd name="connsiteX9" fmla="*/ 1762099 w 1762099"/>
                <a:gd name="connsiteY9" fmla="*/ 315118 h 1102075"/>
                <a:gd name="connsiteX10" fmla="*/ 1520799 w 1762099"/>
                <a:gd name="connsiteY10" fmla="*/ 280193 h 1102075"/>
                <a:gd name="connsiteX11" fmla="*/ 1406498 w 1762099"/>
                <a:gd name="connsiteY11" fmla="*/ 0 h 1102075"/>
                <a:gd name="connsiteX12" fmla="*/ 1342999 w 1762099"/>
                <a:gd name="connsiteY12" fmla="*/ 305593 h 1102075"/>
                <a:gd name="connsiteX13" fmla="*/ 1262971 w 1762099"/>
                <a:gd name="connsiteY13" fmla="*/ 398982 h 1102075"/>
                <a:gd name="connsiteX14" fmla="*/ 1221916 w 1762099"/>
                <a:gd name="connsiteY14" fmla="*/ 406093 h 1102075"/>
                <a:gd name="connsiteX15" fmla="*/ 1149691 w 1762099"/>
                <a:gd name="connsiteY15" fmla="*/ 381593 h 1102075"/>
                <a:gd name="connsiteX16" fmla="*/ 1053626 w 1762099"/>
                <a:gd name="connsiteY16" fmla="*/ 337223 h 1102075"/>
                <a:gd name="connsiteX17" fmla="*/ 602160 w 1762099"/>
                <a:gd name="connsiteY17" fmla="*/ 410200 h 1102075"/>
                <a:gd name="connsiteX18" fmla="*/ 421928 w 1762099"/>
                <a:gd name="connsiteY18" fmla="*/ 338175 h 1102075"/>
                <a:gd name="connsiteX19" fmla="*/ 399039 w 1762099"/>
                <a:gd name="connsiteY19" fmla="*/ 508120 h 1102075"/>
                <a:gd name="connsiteX20" fmla="*/ 71 w 1762099"/>
                <a:gd name="connsiteY20" fmla="*/ 965299 h 1102075"/>
                <a:gd name="connsiteX21" fmla="*/ 77427 w 1762099"/>
                <a:gd name="connsiteY21" fmla="*/ 1049373 h 1102075"/>
                <a:gd name="connsiteX22" fmla="*/ 189748 w 1762099"/>
                <a:gd name="connsiteY22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1053626 w 1762099"/>
                <a:gd name="connsiteY15" fmla="*/ 337223 h 1102075"/>
                <a:gd name="connsiteX16" fmla="*/ 602160 w 1762099"/>
                <a:gd name="connsiteY16" fmla="*/ 410200 h 1102075"/>
                <a:gd name="connsiteX17" fmla="*/ 421928 w 1762099"/>
                <a:gd name="connsiteY17" fmla="*/ 338175 h 1102075"/>
                <a:gd name="connsiteX18" fmla="*/ 399039 w 1762099"/>
                <a:gd name="connsiteY18" fmla="*/ 508120 h 1102075"/>
                <a:gd name="connsiteX19" fmla="*/ 71 w 1762099"/>
                <a:gd name="connsiteY19" fmla="*/ 965299 h 1102075"/>
                <a:gd name="connsiteX20" fmla="*/ 77427 w 1762099"/>
                <a:gd name="connsiteY20" fmla="*/ 1049373 h 1102075"/>
                <a:gd name="connsiteX21" fmla="*/ 189748 w 1762099"/>
                <a:gd name="connsiteY21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1053626 w 1762099"/>
                <a:gd name="connsiteY15" fmla="*/ 337223 h 1102075"/>
                <a:gd name="connsiteX16" fmla="*/ 602160 w 1762099"/>
                <a:gd name="connsiteY16" fmla="*/ 410200 h 1102075"/>
                <a:gd name="connsiteX17" fmla="*/ 421928 w 1762099"/>
                <a:gd name="connsiteY17" fmla="*/ 338175 h 1102075"/>
                <a:gd name="connsiteX18" fmla="*/ 399039 w 1762099"/>
                <a:gd name="connsiteY18" fmla="*/ 508120 h 1102075"/>
                <a:gd name="connsiteX19" fmla="*/ 71 w 1762099"/>
                <a:gd name="connsiteY19" fmla="*/ 965299 h 1102075"/>
                <a:gd name="connsiteX20" fmla="*/ 77427 w 1762099"/>
                <a:gd name="connsiteY20" fmla="*/ 1049373 h 1102075"/>
                <a:gd name="connsiteX21" fmla="*/ 189748 w 1762099"/>
                <a:gd name="connsiteY21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1149691 w 1762099"/>
                <a:gd name="connsiteY14" fmla="*/ 381593 h 1102075"/>
                <a:gd name="connsiteX15" fmla="*/ 602160 w 1762099"/>
                <a:gd name="connsiteY15" fmla="*/ 410200 h 1102075"/>
                <a:gd name="connsiteX16" fmla="*/ 421928 w 1762099"/>
                <a:gd name="connsiteY16" fmla="*/ 338175 h 1102075"/>
                <a:gd name="connsiteX17" fmla="*/ 399039 w 1762099"/>
                <a:gd name="connsiteY17" fmla="*/ 508120 h 1102075"/>
                <a:gd name="connsiteX18" fmla="*/ 71 w 1762099"/>
                <a:gd name="connsiteY18" fmla="*/ 965299 h 1102075"/>
                <a:gd name="connsiteX19" fmla="*/ 77427 w 1762099"/>
                <a:gd name="connsiteY19" fmla="*/ 1049373 h 1102075"/>
                <a:gd name="connsiteX20" fmla="*/ 189748 w 1762099"/>
                <a:gd name="connsiteY20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602160 w 1762099"/>
                <a:gd name="connsiteY14" fmla="*/ 410200 h 1102075"/>
                <a:gd name="connsiteX15" fmla="*/ 421928 w 1762099"/>
                <a:gd name="connsiteY15" fmla="*/ 338175 h 1102075"/>
                <a:gd name="connsiteX16" fmla="*/ 399039 w 1762099"/>
                <a:gd name="connsiteY16" fmla="*/ 508120 h 1102075"/>
                <a:gd name="connsiteX17" fmla="*/ 71 w 1762099"/>
                <a:gd name="connsiteY17" fmla="*/ 965299 h 1102075"/>
                <a:gd name="connsiteX18" fmla="*/ 77427 w 1762099"/>
                <a:gd name="connsiteY18" fmla="*/ 1049373 h 1102075"/>
                <a:gd name="connsiteX19" fmla="*/ 189748 w 1762099"/>
                <a:gd name="connsiteY19" fmla="*/ 1091896 h 1102075"/>
                <a:gd name="connsiteX0" fmla="*/ 189748 w 1762099"/>
                <a:gd name="connsiteY0" fmla="*/ 1091896 h 1102075"/>
                <a:gd name="connsiteX1" fmla="*/ 225524 w 1762099"/>
                <a:gd name="connsiteY1" fmla="*/ 1095301 h 1102075"/>
                <a:gd name="connsiteX2" fmla="*/ 761902 w 1762099"/>
                <a:gd name="connsiteY2" fmla="*/ 962482 h 1102075"/>
                <a:gd name="connsiteX3" fmla="*/ 907292 w 1762099"/>
                <a:gd name="connsiteY3" fmla="*/ 838694 h 1102075"/>
                <a:gd name="connsiteX4" fmla="*/ 1088727 w 1762099"/>
                <a:gd name="connsiteY4" fmla="*/ 934829 h 1102075"/>
                <a:gd name="connsiteX5" fmla="*/ 1072507 w 1762099"/>
                <a:gd name="connsiteY5" fmla="*/ 743779 h 1102075"/>
                <a:gd name="connsiteX6" fmla="*/ 1052371 w 1762099"/>
                <a:gd name="connsiteY6" fmla="*/ 695929 h 1102075"/>
                <a:gd name="connsiteX7" fmla="*/ 1463649 w 1762099"/>
                <a:gd name="connsiteY7" fmla="*/ 448468 h 1102075"/>
                <a:gd name="connsiteX8" fmla="*/ 1762099 w 1762099"/>
                <a:gd name="connsiteY8" fmla="*/ 315118 h 1102075"/>
                <a:gd name="connsiteX9" fmla="*/ 1520799 w 1762099"/>
                <a:gd name="connsiteY9" fmla="*/ 280193 h 1102075"/>
                <a:gd name="connsiteX10" fmla="*/ 1406498 w 1762099"/>
                <a:gd name="connsiteY10" fmla="*/ 0 h 1102075"/>
                <a:gd name="connsiteX11" fmla="*/ 1342999 w 1762099"/>
                <a:gd name="connsiteY11" fmla="*/ 305593 h 1102075"/>
                <a:gd name="connsiteX12" fmla="*/ 1262971 w 1762099"/>
                <a:gd name="connsiteY12" fmla="*/ 398982 h 1102075"/>
                <a:gd name="connsiteX13" fmla="*/ 1221916 w 1762099"/>
                <a:gd name="connsiteY13" fmla="*/ 406093 h 1102075"/>
                <a:gd name="connsiteX14" fmla="*/ 602160 w 1762099"/>
                <a:gd name="connsiteY14" fmla="*/ 410200 h 1102075"/>
                <a:gd name="connsiteX15" fmla="*/ 421928 w 1762099"/>
                <a:gd name="connsiteY15" fmla="*/ 338175 h 1102075"/>
                <a:gd name="connsiteX16" fmla="*/ 399039 w 1762099"/>
                <a:gd name="connsiteY16" fmla="*/ 508120 h 1102075"/>
                <a:gd name="connsiteX17" fmla="*/ 71 w 1762099"/>
                <a:gd name="connsiteY17" fmla="*/ 965299 h 1102075"/>
                <a:gd name="connsiteX18" fmla="*/ 77427 w 1762099"/>
                <a:gd name="connsiteY18" fmla="*/ 1049373 h 1102075"/>
                <a:gd name="connsiteX19" fmla="*/ 189748 w 1762099"/>
                <a:gd name="connsiteY19" fmla="*/ 1091896 h 110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2099" h="1102075">
                  <a:moveTo>
                    <a:pt x="189748" y="1091896"/>
                  </a:moveTo>
                  <a:cubicBezTo>
                    <a:pt x="199463" y="1093168"/>
                    <a:pt x="211190" y="1094306"/>
                    <a:pt x="225524" y="1095301"/>
                  </a:cubicBezTo>
                  <a:cubicBezTo>
                    <a:pt x="356045" y="1095243"/>
                    <a:pt x="428028" y="1147531"/>
                    <a:pt x="761902" y="962482"/>
                  </a:cubicBezTo>
                  <a:lnTo>
                    <a:pt x="907292" y="838694"/>
                  </a:lnTo>
                  <a:cubicBezTo>
                    <a:pt x="967771" y="870740"/>
                    <a:pt x="1027081" y="871485"/>
                    <a:pt x="1088727" y="934829"/>
                  </a:cubicBezTo>
                  <a:cubicBezTo>
                    <a:pt x="1097432" y="893888"/>
                    <a:pt x="1113593" y="851974"/>
                    <a:pt x="1072507" y="743779"/>
                  </a:cubicBezTo>
                  <a:lnTo>
                    <a:pt x="1052371" y="695929"/>
                  </a:lnTo>
                  <a:cubicBezTo>
                    <a:pt x="1189464" y="613442"/>
                    <a:pt x="1340099" y="558894"/>
                    <a:pt x="1463649" y="448468"/>
                  </a:cubicBezTo>
                  <a:cubicBezTo>
                    <a:pt x="1682194" y="442118"/>
                    <a:pt x="1662616" y="359568"/>
                    <a:pt x="1762099" y="315118"/>
                  </a:cubicBezTo>
                  <a:cubicBezTo>
                    <a:pt x="1650710" y="305858"/>
                    <a:pt x="1610757" y="239447"/>
                    <a:pt x="1520799" y="280193"/>
                  </a:cubicBezTo>
                  <a:cubicBezTo>
                    <a:pt x="1483492" y="149489"/>
                    <a:pt x="1398561" y="114036"/>
                    <a:pt x="1406498" y="0"/>
                  </a:cubicBezTo>
                  <a:cubicBezTo>
                    <a:pt x="1350406" y="50271"/>
                    <a:pt x="1210972" y="138641"/>
                    <a:pt x="1342999" y="305593"/>
                  </a:cubicBezTo>
                  <a:cubicBezTo>
                    <a:pt x="1343991" y="354805"/>
                    <a:pt x="1310158" y="384930"/>
                    <a:pt x="1262971" y="398982"/>
                  </a:cubicBezTo>
                  <a:lnTo>
                    <a:pt x="1221916" y="406093"/>
                  </a:lnTo>
                  <a:cubicBezTo>
                    <a:pt x="1015331" y="407462"/>
                    <a:pt x="919807" y="277869"/>
                    <a:pt x="602160" y="410200"/>
                  </a:cubicBezTo>
                  <a:cubicBezTo>
                    <a:pt x="542082" y="386192"/>
                    <a:pt x="554886" y="353849"/>
                    <a:pt x="421928" y="338175"/>
                  </a:cubicBezTo>
                  <a:cubicBezTo>
                    <a:pt x="411831" y="416113"/>
                    <a:pt x="406668" y="451472"/>
                    <a:pt x="399039" y="508120"/>
                  </a:cubicBezTo>
                  <a:cubicBezTo>
                    <a:pt x="33247" y="676686"/>
                    <a:pt x="53672" y="875090"/>
                    <a:pt x="71" y="965299"/>
                  </a:cubicBezTo>
                  <a:cubicBezTo>
                    <a:pt x="-1972" y="1051893"/>
                    <a:pt x="39851" y="1027706"/>
                    <a:pt x="77427" y="1049373"/>
                  </a:cubicBezTo>
                  <a:cubicBezTo>
                    <a:pt x="152340" y="1067609"/>
                    <a:pt x="121745" y="1083000"/>
                    <a:pt x="189748" y="109189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517823" y="4790110"/>
              <a:ext cx="307181" cy="167492"/>
            </a:xfrm>
            <a:custGeom>
              <a:avLst/>
              <a:gdLst>
                <a:gd name="connsiteX0" fmla="*/ 0 w 319087"/>
                <a:gd name="connsiteY0" fmla="*/ 0 h 159544"/>
                <a:gd name="connsiteX1" fmla="*/ 319087 w 319087"/>
                <a:gd name="connsiteY1" fmla="*/ 30957 h 159544"/>
                <a:gd name="connsiteX2" fmla="*/ 166687 w 319087"/>
                <a:gd name="connsiteY2" fmla="*/ 159544 h 159544"/>
                <a:gd name="connsiteX3" fmla="*/ 0 w 319087"/>
                <a:gd name="connsiteY3" fmla="*/ 0 h 159544"/>
                <a:gd name="connsiteX0" fmla="*/ 0 w 319087"/>
                <a:gd name="connsiteY0" fmla="*/ 0 h 159544"/>
                <a:gd name="connsiteX1" fmla="*/ 319087 w 319087"/>
                <a:gd name="connsiteY1" fmla="*/ 30957 h 159544"/>
                <a:gd name="connsiteX2" fmla="*/ 166687 w 319087"/>
                <a:gd name="connsiteY2" fmla="*/ 159544 h 159544"/>
                <a:gd name="connsiteX3" fmla="*/ 0 w 319087"/>
                <a:gd name="connsiteY3" fmla="*/ 0 h 159544"/>
                <a:gd name="connsiteX0" fmla="*/ 0 w 319087"/>
                <a:gd name="connsiteY0" fmla="*/ 0 h 160665"/>
                <a:gd name="connsiteX1" fmla="*/ 319087 w 319087"/>
                <a:gd name="connsiteY1" fmla="*/ 30957 h 160665"/>
                <a:gd name="connsiteX2" fmla="*/ 166687 w 319087"/>
                <a:gd name="connsiteY2" fmla="*/ 159544 h 160665"/>
                <a:gd name="connsiteX3" fmla="*/ 0 w 319087"/>
                <a:gd name="connsiteY3" fmla="*/ 0 h 160665"/>
                <a:gd name="connsiteX0" fmla="*/ 0 w 319087"/>
                <a:gd name="connsiteY0" fmla="*/ 0 h 161007"/>
                <a:gd name="connsiteX1" fmla="*/ 319087 w 319087"/>
                <a:gd name="connsiteY1" fmla="*/ 30957 h 161007"/>
                <a:gd name="connsiteX2" fmla="*/ 166687 w 319087"/>
                <a:gd name="connsiteY2" fmla="*/ 159544 h 161007"/>
                <a:gd name="connsiteX3" fmla="*/ 0 w 319087"/>
                <a:gd name="connsiteY3" fmla="*/ 0 h 161007"/>
                <a:gd name="connsiteX0" fmla="*/ 0 w 319087"/>
                <a:gd name="connsiteY0" fmla="*/ 0 h 161007"/>
                <a:gd name="connsiteX1" fmla="*/ 319087 w 319087"/>
                <a:gd name="connsiteY1" fmla="*/ 30957 h 161007"/>
                <a:gd name="connsiteX2" fmla="*/ 166687 w 319087"/>
                <a:gd name="connsiteY2" fmla="*/ 159544 h 161007"/>
                <a:gd name="connsiteX3" fmla="*/ 0 w 319087"/>
                <a:gd name="connsiteY3" fmla="*/ 0 h 161007"/>
                <a:gd name="connsiteX0" fmla="*/ 0 w 319087"/>
                <a:gd name="connsiteY0" fmla="*/ 7542 h 168549"/>
                <a:gd name="connsiteX1" fmla="*/ 319087 w 319087"/>
                <a:gd name="connsiteY1" fmla="*/ 38499 h 168549"/>
                <a:gd name="connsiteX2" fmla="*/ 166687 w 319087"/>
                <a:gd name="connsiteY2" fmla="*/ 167086 h 168549"/>
                <a:gd name="connsiteX3" fmla="*/ 0 w 319087"/>
                <a:gd name="connsiteY3" fmla="*/ 7542 h 168549"/>
                <a:gd name="connsiteX0" fmla="*/ 0 w 307181"/>
                <a:gd name="connsiteY0" fmla="*/ 6801 h 166816"/>
                <a:gd name="connsiteX1" fmla="*/ 307181 w 307181"/>
                <a:gd name="connsiteY1" fmla="*/ 44901 h 166816"/>
                <a:gd name="connsiteX2" fmla="*/ 166687 w 307181"/>
                <a:gd name="connsiteY2" fmla="*/ 166345 h 166816"/>
                <a:gd name="connsiteX3" fmla="*/ 0 w 307181"/>
                <a:gd name="connsiteY3" fmla="*/ 6801 h 166816"/>
                <a:gd name="connsiteX0" fmla="*/ 0 w 307181"/>
                <a:gd name="connsiteY0" fmla="*/ 5733 h 165748"/>
                <a:gd name="connsiteX1" fmla="*/ 307181 w 307181"/>
                <a:gd name="connsiteY1" fmla="*/ 43833 h 165748"/>
                <a:gd name="connsiteX2" fmla="*/ 166687 w 307181"/>
                <a:gd name="connsiteY2" fmla="*/ 165277 h 165748"/>
                <a:gd name="connsiteX3" fmla="*/ 0 w 307181"/>
                <a:gd name="connsiteY3" fmla="*/ 5733 h 165748"/>
                <a:gd name="connsiteX0" fmla="*/ 0 w 307181"/>
                <a:gd name="connsiteY0" fmla="*/ 7477 h 167492"/>
                <a:gd name="connsiteX1" fmla="*/ 307181 w 307181"/>
                <a:gd name="connsiteY1" fmla="*/ 45577 h 167492"/>
                <a:gd name="connsiteX2" fmla="*/ 166687 w 307181"/>
                <a:gd name="connsiteY2" fmla="*/ 167021 h 167492"/>
                <a:gd name="connsiteX3" fmla="*/ 0 w 307181"/>
                <a:gd name="connsiteY3" fmla="*/ 7477 h 16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81" h="167492">
                  <a:moveTo>
                    <a:pt x="0" y="7477"/>
                  </a:moveTo>
                  <a:cubicBezTo>
                    <a:pt x="118268" y="-17922"/>
                    <a:pt x="200819" y="28114"/>
                    <a:pt x="307181" y="45577"/>
                  </a:cubicBezTo>
                  <a:cubicBezTo>
                    <a:pt x="277812" y="114633"/>
                    <a:pt x="217884" y="173371"/>
                    <a:pt x="166687" y="167021"/>
                  </a:cubicBezTo>
                  <a:cubicBezTo>
                    <a:pt x="115490" y="160671"/>
                    <a:pt x="24606" y="79708"/>
                    <a:pt x="0" y="74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5983382" y="5306601"/>
              <a:ext cx="308526" cy="96794"/>
            </a:xfrm>
            <a:custGeom>
              <a:avLst/>
              <a:gdLst>
                <a:gd name="connsiteX0" fmla="*/ 0 w 307182"/>
                <a:gd name="connsiteY0" fmla="*/ 0 h 59532"/>
                <a:gd name="connsiteX1" fmla="*/ 307182 w 307182"/>
                <a:gd name="connsiteY1" fmla="*/ 9525 h 59532"/>
                <a:gd name="connsiteX2" fmla="*/ 130969 w 307182"/>
                <a:gd name="connsiteY2" fmla="*/ 59532 h 59532"/>
                <a:gd name="connsiteX3" fmla="*/ 0 w 307182"/>
                <a:gd name="connsiteY3" fmla="*/ 0 h 59532"/>
                <a:gd name="connsiteX0" fmla="*/ 0 w 307182"/>
                <a:gd name="connsiteY0" fmla="*/ 36067 h 95599"/>
                <a:gd name="connsiteX1" fmla="*/ 307182 w 307182"/>
                <a:gd name="connsiteY1" fmla="*/ 45592 h 95599"/>
                <a:gd name="connsiteX2" fmla="*/ 130969 w 307182"/>
                <a:gd name="connsiteY2" fmla="*/ 95599 h 95599"/>
                <a:gd name="connsiteX3" fmla="*/ 0 w 307182"/>
                <a:gd name="connsiteY3" fmla="*/ 36067 h 95599"/>
                <a:gd name="connsiteX0" fmla="*/ 0 w 307182"/>
                <a:gd name="connsiteY0" fmla="*/ 42073 h 101605"/>
                <a:gd name="connsiteX1" fmla="*/ 307182 w 307182"/>
                <a:gd name="connsiteY1" fmla="*/ 51598 h 101605"/>
                <a:gd name="connsiteX2" fmla="*/ 130969 w 307182"/>
                <a:gd name="connsiteY2" fmla="*/ 101605 h 101605"/>
                <a:gd name="connsiteX3" fmla="*/ 0 w 307182"/>
                <a:gd name="connsiteY3" fmla="*/ 42073 h 101605"/>
                <a:gd name="connsiteX0" fmla="*/ 0 w 307182"/>
                <a:gd name="connsiteY0" fmla="*/ 42073 h 101605"/>
                <a:gd name="connsiteX1" fmla="*/ 307182 w 307182"/>
                <a:gd name="connsiteY1" fmla="*/ 51598 h 101605"/>
                <a:gd name="connsiteX2" fmla="*/ 130969 w 307182"/>
                <a:gd name="connsiteY2" fmla="*/ 101605 h 101605"/>
                <a:gd name="connsiteX3" fmla="*/ 0 w 307182"/>
                <a:gd name="connsiteY3" fmla="*/ 42073 h 101605"/>
                <a:gd name="connsiteX0" fmla="*/ 0 w 307182"/>
                <a:gd name="connsiteY0" fmla="*/ 31591 h 91123"/>
                <a:gd name="connsiteX1" fmla="*/ 307182 w 307182"/>
                <a:gd name="connsiteY1" fmla="*/ 41116 h 91123"/>
                <a:gd name="connsiteX2" fmla="*/ 130969 w 307182"/>
                <a:gd name="connsiteY2" fmla="*/ 91123 h 91123"/>
                <a:gd name="connsiteX3" fmla="*/ 0 w 307182"/>
                <a:gd name="connsiteY3" fmla="*/ 31591 h 91123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5"/>
                <a:gd name="connsiteY0" fmla="*/ 37872 h 97404"/>
                <a:gd name="connsiteX1" fmla="*/ 307182 w 307185"/>
                <a:gd name="connsiteY1" fmla="*/ 47397 h 97404"/>
                <a:gd name="connsiteX2" fmla="*/ 130969 w 307185"/>
                <a:gd name="connsiteY2" fmla="*/ 97404 h 97404"/>
                <a:gd name="connsiteX3" fmla="*/ 0 w 307185"/>
                <a:gd name="connsiteY3" fmla="*/ 37872 h 97404"/>
                <a:gd name="connsiteX0" fmla="*/ 0 w 307185"/>
                <a:gd name="connsiteY0" fmla="*/ 37872 h 97404"/>
                <a:gd name="connsiteX1" fmla="*/ 307182 w 307185"/>
                <a:gd name="connsiteY1" fmla="*/ 47397 h 97404"/>
                <a:gd name="connsiteX2" fmla="*/ 130969 w 307185"/>
                <a:gd name="connsiteY2" fmla="*/ 97404 h 97404"/>
                <a:gd name="connsiteX3" fmla="*/ 0 w 307185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872 h 97404"/>
                <a:gd name="connsiteX1" fmla="*/ 307182 w 307182"/>
                <a:gd name="connsiteY1" fmla="*/ 47397 h 97404"/>
                <a:gd name="connsiteX2" fmla="*/ 130969 w 307182"/>
                <a:gd name="connsiteY2" fmla="*/ 97404 h 97404"/>
                <a:gd name="connsiteX3" fmla="*/ 0 w 307182"/>
                <a:gd name="connsiteY3" fmla="*/ 37872 h 97404"/>
                <a:gd name="connsiteX0" fmla="*/ 0 w 307182"/>
                <a:gd name="connsiteY0" fmla="*/ 37263 h 96795"/>
                <a:gd name="connsiteX1" fmla="*/ 307182 w 307182"/>
                <a:gd name="connsiteY1" fmla="*/ 46788 h 96795"/>
                <a:gd name="connsiteX2" fmla="*/ 130969 w 307182"/>
                <a:gd name="connsiteY2" fmla="*/ 96795 h 96795"/>
                <a:gd name="connsiteX3" fmla="*/ 0 w 307182"/>
                <a:gd name="connsiteY3" fmla="*/ 37263 h 96795"/>
                <a:gd name="connsiteX0" fmla="*/ 0 w 307182"/>
                <a:gd name="connsiteY0" fmla="*/ 37263 h 96795"/>
                <a:gd name="connsiteX1" fmla="*/ 307182 w 307182"/>
                <a:gd name="connsiteY1" fmla="*/ 46788 h 96795"/>
                <a:gd name="connsiteX2" fmla="*/ 130969 w 307182"/>
                <a:gd name="connsiteY2" fmla="*/ 96795 h 96795"/>
                <a:gd name="connsiteX3" fmla="*/ 0 w 307182"/>
                <a:gd name="connsiteY3" fmla="*/ 37263 h 96795"/>
                <a:gd name="connsiteX0" fmla="*/ 1344 w 308526"/>
                <a:gd name="connsiteY0" fmla="*/ 37263 h 96795"/>
                <a:gd name="connsiteX1" fmla="*/ 308526 w 308526"/>
                <a:gd name="connsiteY1" fmla="*/ 46788 h 96795"/>
                <a:gd name="connsiteX2" fmla="*/ 132313 w 308526"/>
                <a:gd name="connsiteY2" fmla="*/ 96795 h 96795"/>
                <a:gd name="connsiteX3" fmla="*/ 1344 w 308526"/>
                <a:gd name="connsiteY3" fmla="*/ 37263 h 96795"/>
                <a:gd name="connsiteX0" fmla="*/ 1344 w 308526"/>
                <a:gd name="connsiteY0" fmla="*/ 34110 h 93642"/>
                <a:gd name="connsiteX1" fmla="*/ 308526 w 308526"/>
                <a:gd name="connsiteY1" fmla="*/ 43635 h 93642"/>
                <a:gd name="connsiteX2" fmla="*/ 132313 w 308526"/>
                <a:gd name="connsiteY2" fmla="*/ 93642 h 93642"/>
                <a:gd name="connsiteX3" fmla="*/ 1344 w 308526"/>
                <a:gd name="connsiteY3" fmla="*/ 34110 h 93642"/>
                <a:gd name="connsiteX0" fmla="*/ 1344 w 308526"/>
                <a:gd name="connsiteY0" fmla="*/ 37262 h 96794"/>
                <a:gd name="connsiteX1" fmla="*/ 308526 w 308526"/>
                <a:gd name="connsiteY1" fmla="*/ 46787 h 96794"/>
                <a:gd name="connsiteX2" fmla="*/ 132313 w 308526"/>
                <a:gd name="connsiteY2" fmla="*/ 96794 h 96794"/>
                <a:gd name="connsiteX3" fmla="*/ 1344 w 308526"/>
                <a:gd name="connsiteY3" fmla="*/ 37262 h 9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26" h="96794">
                  <a:moveTo>
                    <a:pt x="1344" y="37262"/>
                  </a:moveTo>
                  <a:cubicBezTo>
                    <a:pt x="34682" y="-38143"/>
                    <a:pt x="275188" y="19799"/>
                    <a:pt x="308526" y="46787"/>
                  </a:cubicBezTo>
                  <a:cubicBezTo>
                    <a:pt x="275981" y="122987"/>
                    <a:pt x="195813" y="-27031"/>
                    <a:pt x="132313" y="96794"/>
                  </a:cubicBezTo>
                  <a:cubicBezTo>
                    <a:pt x="79132" y="96000"/>
                    <a:pt x="-12150" y="54724"/>
                    <a:pt x="1344" y="372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643004" y="4622781"/>
              <a:ext cx="273426" cy="72708"/>
            </a:xfrm>
            <a:custGeom>
              <a:avLst/>
              <a:gdLst>
                <a:gd name="connsiteX0" fmla="*/ 198120 w 685800"/>
                <a:gd name="connsiteY0" fmla="*/ 0 h 632460"/>
                <a:gd name="connsiteX1" fmla="*/ 685800 w 685800"/>
                <a:gd name="connsiteY1" fmla="*/ 388620 h 632460"/>
                <a:gd name="connsiteX2" fmla="*/ 0 w 685800"/>
                <a:gd name="connsiteY2" fmla="*/ 632460 h 632460"/>
                <a:gd name="connsiteX3" fmla="*/ 198120 w 685800"/>
                <a:gd name="connsiteY3" fmla="*/ 0 h 632460"/>
                <a:gd name="connsiteX0" fmla="*/ 198120 w 452437"/>
                <a:gd name="connsiteY0" fmla="*/ 0 h 632460"/>
                <a:gd name="connsiteX1" fmla="*/ 452437 w 452437"/>
                <a:gd name="connsiteY1" fmla="*/ 67152 h 632460"/>
                <a:gd name="connsiteX2" fmla="*/ 0 w 452437"/>
                <a:gd name="connsiteY2" fmla="*/ 632460 h 632460"/>
                <a:gd name="connsiteX3" fmla="*/ 198120 w 452437"/>
                <a:gd name="connsiteY3" fmla="*/ 0 h 632460"/>
                <a:gd name="connsiteX0" fmla="*/ 0 w 254317"/>
                <a:gd name="connsiteY0" fmla="*/ 0 h 70485"/>
                <a:gd name="connsiteX1" fmla="*/ 254317 w 254317"/>
                <a:gd name="connsiteY1" fmla="*/ 67152 h 70485"/>
                <a:gd name="connsiteX2" fmla="*/ 104299 w 254317"/>
                <a:gd name="connsiteY2" fmla="*/ 70485 h 70485"/>
                <a:gd name="connsiteX3" fmla="*/ 0 w 254317"/>
                <a:gd name="connsiteY3" fmla="*/ 0 h 70485"/>
                <a:gd name="connsiteX0" fmla="*/ 0 w 254317"/>
                <a:gd name="connsiteY0" fmla="*/ 923 h 71408"/>
                <a:gd name="connsiteX1" fmla="*/ 254317 w 254317"/>
                <a:gd name="connsiteY1" fmla="*/ 68075 h 71408"/>
                <a:gd name="connsiteX2" fmla="*/ 104299 w 254317"/>
                <a:gd name="connsiteY2" fmla="*/ 71408 h 71408"/>
                <a:gd name="connsiteX3" fmla="*/ 0 w 254317"/>
                <a:gd name="connsiteY3" fmla="*/ 923 h 71408"/>
                <a:gd name="connsiteX0" fmla="*/ 0 w 254317"/>
                <a:gd name="connsiteY0" fmla="*/ 923 h 68075"/>
                <a:gd name="connsiteX1" fmla="*/ 254317 w 254317"/>
                <a:gd name="connsiteY1" fmla="*/ 68075 h 68075"/>
                <a:gd name="connsiteX2" fmla="*/ 116206 w 254317"/>
                <a:gd name="connsiteY2" fmla="*/ 49977 h 68075"/>
                <a:gd name="connsiteX3" fmla="*/ 0 w 254317"/>
                <a:gd name="connsiteY3" fmla="*/ 923 h 68075"/>
                <a:gd name="connsiteX0" fmla="*/ 0 w 254317"/>
                <a:gd name="connsiteY0" fmla="*/ 923 h 68075"/>
                <a:gd name="connsiteX1" fmla="*/ 254317 w 254317"/>
                <a:gd name="connsiteY1" fmla="*/ 68075 h 68075"/>
                <a:gd name="connsiteX2" fmla="*/ 116206 w 254317"/>
                <a:gd name="connsiteY2" fmla="*/ 49977 h 68075"/>
                <a:gd name="connsiteX3" fmla="*/ 0 w 254317"/>
                <a:gd name="connsiteY3" fmla="*/ 923 h 68075"/>
                <a:gd name="connsiteX0" fmla="*/ 0 w 273367"/>
                <a:gd name="connsiteY0" fmla="*/ 1048 h 61056"/>
                <a:gd name="connsiteX1" fmla="*/ 273367 w 273367"/>
                <a:gd name="connsiteY1" fmla="*/ 61056 h 61056"/>
                <a:gd name="connsiteX2" fmla="*/ 135256 w 273367"/>
                <a:gd name="connsiteY2" fmla="*/ 42958 h 61056"/>
                <a:gd name="connsiteX3" fmla="*/ 0 w 273367"/>
                <a:gd name="connsiteY3" fmla="*/ 1048 h 61056"/>
                <a:gd name="connsiteX0" fmla="*/ 0 w 273367"/>
                <a:gd name="connsiteY0" fmla="*/ 6702 h 66710"/>
                <a:gd name="connsiteX1" fmla="*/ 273367 w 273367"/>
                <a:gd name="connsiteY1" fmla="*/ 66710 h 66710"/>
                <a:gd name="connsiteX2" fmla="*/ 135256 w 273367"/>
                <a:gd name="connsiteY2" fmla="*/ 48612 h 66710"/>
                <a:gd name="connsiteX3" fmla="*/ 0 w 273367"/>
                <a:gd name="connsiteY3" fmla="*/ 6702 h 66710"/>
                <a:gd name="connsiteX0" fmla="*/ 0 w 273367"/>
                <a:gd name="connsiteY0" fmla="*/ 6702 h 66710"/>
                <a:gd name="connsiteX1" fmla="*/ 273367 w 273367"/>
                <a:gd name="connsiteY1" fmla="*/ 66710 h 66710"/>
                <a:gd name="connsiteX2" fmla="*/ 135256 w 273367"/>
                <a:gd name="connsiteY2" fmla="*/ 48612 h 66710"/>
                <a:gd name="connsiteX3" fmla="*/ 0 w 273367"/>
                <a:gd name="connsiteY3" fmla="*/ 6702 h 66710"/>
                <a:gd name="connsiteX0" fmla="*/ 1778 w 275145"/>
                <a:gd name="connsiteY0" fmla="*/ 15057 h 75065"/>
                <a:gd name="connsiteX1" fmla="*/ 275145 w 275145"/>
                <a:gd name="connsiteY1" fmla="*/ 75065 h 75065"/>
                <a:gd name="connsiteX2" fmla="*/ 137034 w 275145"/>
                <a:gd name="connsiteY2" fmla="*/ 56967 h 75065"/>
                <a:gd name="connsiteX3" fmla="*/ 1778 w 275145"/>
                <a:gd name="connsiteY3" fmla="*/ 15057 h 75065"/>
                <a:gd name="connsiteX0" fmla="*/ 1778 w 275232"/>
                <a:gd name="connsiteY0" fmla="*/ 19229 h 102361"/>
                <a:gd name="connsiteX1" fmla="*/ 275145 w 275232"/>
                <a:gd name="connsiteY1" fmla="*/ 79237 h 102361"/>
                <a:gd name="connsiteX2" fmla="*/ 137034 w 275232"/>
                <a:gd name="connsiteY2" fmla="*/ 61139 h 102361"/>
                <a:gd name="connsiteX3" fmla="*/ 1778 w 275232"/>
                <a:gd name="connsiteY3" fmla="*/ 19229 h 102361"/>
                <a:gd name="connsiteX0" fmla="*/ 1778 w 275174"/>
                <a:gd name="connsiteY0" fmla="*/ 10138 h 73165"/>
                <a:gd name="connsiteX1" fmla="*/ 148027 w 275174"/>
                <a:gd name="connsiteY1" fmla="*/ 4820 h 73165"/>
                <a:gd name="connsiteX2" fmla="*/ 275145 w 275174"/>
                <a:gd name="connsiteY2" fmla="*/ 70146 h 73165"/>
                <a:gd name="connsiteX3" fmla="*/ 137034 w 275174"/>
                <a:gd name="connsiteY3" fmla="*/ 52048 h 73165"/>
                <a:gd name="connsiteX4" fmla="*/ 1778 w 275174"/>
                <a:gd name="connsiteY4" fmla="*/ 10138 h 73165"/>
                <a:gd name="connsiteX0" fmla="*/ 27 w 273423"/>
                <a:gd name="connsiteY0" fmla="*/ 3147 h 65333"/>
                <a:gd name="connsiteX1" fmla="*/ 146276 w 273423"/>
                <a:gd name="connsiteY1" fmla="*/ 9735 h 65333"/>
                <a:gd name="connsiteX2" fmla="*/ 273394 w 273423"/>
                <a:gd name="connsiteY2" fmla="*/ 63155 h 65333"/>
                <a:gd name="connsiteX3" fmla="*/ 135283 w 273423"/>
                <a:gd name="connsiteY3" fmla="*/ 45057 h 65333"/>
                <a:gd name="connsiteX4" fmla="*/ 27 w 273423"/>
                <a:gd name="connsiteY4" fmla="*/ 3147 h 65333"/>
                <a:gd name="connsiteX0" fmla="*/ 27 w 273423"/>
                <a:gd name="connsiteY0" fmla="*/ 17181 h 79367"/>
                <a:gd name="connsiteX1" fmla="*/ 146276 w 273423"/>
                <a:gd name="connsiteY1" fmla="*/ 23769 h 79367"/>
                <a:gd name="connsiteX2" fmla="*/ 273394 w 273423"/>
                <a:gd name="connsiteY2" fmla="*/ 77189 h 79367"/>
                <a:gd name="connsiteX3" fmla="*/ 135283 w 273423"/>
                <a:gd name="connsiteY3" fmla="*/ 59091 h 79367"/>
                <a:gd name="connsiteX4" fmla="*/ 27 w 273423"/>
                <a:gd name="connsiteY4" fmla="*/ 17181 h 79367"/>
                <a:gd name="connsiteX0" fmla="*/ 27 w 273423"/>
                <a:gd name="connsiteY0" fmla="*/ 11055 h 73241"/>
                <a:gd name="connsiteX1" fmla="*/ 146276 w 273423"/>
                <a:gd name="connsiteY1" fmla="*/ 17643 h 73241"/>
                <a:gd name="connsiteX2" fmla="*/ 273394 w 273423"/>
                <a:gd name="connsiteY2" fmla="*/ 71063 h 73241"/>
                <a:gd name="connsiteX3" fmla="*/ 135283 w 273423"/>
                <a:gd name="connsiteY3" fmla="*/ 52965 h 73241"/>
                <a:gd name="connsiteX4" fmla="*/ 27 w 273423"/>
                <a:gd name="connsiteY4" fmla="*/ 11055 h 73241"/>
                <a:gd name="connsiteX0" fmla="*/ 27 w 273421"/>
                <a:gd name="connsiteY0" fmla="*/ 11055 h 73241"/>
                <a:gd name="connsiteX1" fmla="*/ 146276 w 273421"/>
                <a:gd name="connsiteY1" fmla="*/ 17643 h 73241"/>
                <a:gd name="connsiteX2" fmla="*/ 273394 w 273421"/>
                <a:gd name="connsiteY2" fmla="*/ 71063 h 73241"/>
                <a:gd name="connsiteX3" fmla="*/ 135283 w 273421"/>
                <a:gd name="connsiteY3" fmla="*/ 52965 h 73241"/>
                <a:gd name="connsiteX4" fmla="*/ 27 w 273421"/>
                <a:gd name="connsiteY4" fmla="*/ 11055 h 73241"/>
                <a:gd name="connsiteX0" fmla="*/ 32 w 273426"/>
                <a:gd name="connsiteY0" fmla="*/ 11055 h 73241"/>
                <a:gd name="connsiteX1" fmla="*/ 146281 w 273426"/>
                <a:gd name="connsiteY1" fmla="*/ 17643 h 73241"/>
                <a:gd name="connsiteX2" fmla="*/ 273399 w 273426"/>
                <a:gd name="connsiteY2" fmla="*/ 71063 h 73241"/>
                <a:gd name="connsiteX3" fmla="*/ 135288 w 273426"/>
                <a:gd name="connsiteY3" fmla="*/ 52965 h 73241"/>
                <a:gd name="connsiteX4" fmla="*/ 32 w 273426"/>
                <a:gd name="connsiteY4" fmla="*/ 11055 h 73241"/>
                <a:gd name="connsiteX0" fmla="*/ 32 w 273426"/>
                <a:gd name="connsiteY0" fmla="*/ 11055 h 72708"/>
                <a:gd name="connsiteX1" fmla="*/ 146281 w 273426"/>
                <a:gd name="connsiteY1" fmla="*/ 17643 h 72708"/>
                <a:gd name="connsiteX2" fmla="*/ 273399 w 273426"/>
                <a:gd name="connsiteY2" fmla="*/ 71063 h 72708"/>
                <a:gd name="connsiteX3" fmla="*/ 135288 w 273426"/>
                <a:gd name="connsiteY3" fmla="*/ 52965 h 72708"/>
                <a:gd name="connsiteX4" fmla="*/ 32 w 273426"/>
                <a:gd name="connsiteY4" fmla="*/ 11055 h 7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26" h="72708">
                  <a:moveTo>
                    <a:pt x="32" y="11055"/>
                  </a:moveTo>
                  <a:cubicBezTo>
                    <a:pt x="1864" y="5168"/>
                    <a:pt x="67381" y="-13789"/>
                    <a:pt x="146281" y="17643"/>
                  </a:cubicBezTo>
                  <a:cubicBezTo>
                    <a:pt x="184699" y="39550"/>
                    <a:pt x="275231" y="65176"/>
                    <a:pt x="273399" y="71063"/>
                  </a:cubicBezTo>
                  <a:cubicBezTo>
                    <a:pt x="271567" y="76950"/>
                    <a:pt x="171799" y="66141"/>
                    <a:pt x="135288" y="52965"/>
                  </a:cubicBezTo>
                  <a:cubicBezTo>
                    <a:pt x="73534" y="19945"/>
                    <a:pt x="-1800" y="16942"/>
                    <a:pt x="32" y="110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Freeform 23"/>
            <p:cNvSpPr>
              <a:spLocks noEditPoints="1"/>
            </p:cNvSpPr>
            <p:nvPr/>
          </p:nvSpPr>
          <p:spPr bwMode="auto">
            <a:xfrm rot="2013932">
              <a:off x="5235568" y="4829528"/>
              <a:ext cx="555239" cy="226208"/>
            </a:xfrm>
            <a:custGeom>
              <a:avLst/>
              <a:gdLst>
                <a:gd name="T0" fmla="*/ 609 w 1111"/>
                <a:gd name="T1" fmla="*/ 401 h 453"/>
                <a:gd name="T2" fmla="*/ 669 w 1111"/>
                <a:gd name="T3" fmla="*/ 442 h 453"/>
                <a:gd name="T4" fmla="*/ 548 w 1111"/>
                <a:gd name="T5" fmla="*/ 425 h 453"/>
                <a:gd name="T6" fmla="*/ 396 w 1111"/>
                <a:gd name="T7" fmla="*/ 348 h 453"/>
                <a:gd name="T8" fmla="*/ 190 w 1111"/>
                <a:gd name="T9" fmla="*/ 207 h 453"/>
                <a:gd name="T10" fmla="*/ 50 w 1111"/>
                <a:gd name="T11" fmla="*/ 110 h 453"/>
                <a:gd name="T12" fmla="*/ 67 w 1111"/>
                <a:gd name="T13" fmla="*/ 86 h 453"/>
                <a:gd name="T14" fmla="*/ 12 w 1111"/>
                <a:gd name="T15" fmla="*/ 57 h 453"/>
                <a:gd name="T16" fmla="*/ 101 w 1111"/>
                <a:gd name="T17" fmla="*/ 22 h 453"/>
                <a:gd name="T18" fmla="*/ 268 w 1111"/>
                <a:gd name="T19" fmla="*/ 13 h 453"/>
                <a:gd name="T20" fmla="*/ 364 w 1111"/>
                <a:gd name="T21" fmla="*/ 20 h 453"/>
                <a:gd name="T22" fmla="*/ 456 w 1111"/>
                <a:gd name="T23" fmla="*/ 100 h 453"/>
                <a:gd name="T24" fmla="*/ 634 w 1111"/>
                <a:gd name="T25" fmla="*/ 137 h 453"/>
                <a:gd name="T26" fmla="*/ 771 w 1111"/>
                <a:gd name="T27" fmla="*/ 121 h 453"/>
                <a:gd name="T28" fmla="*/ 855 w 1111"/>
                <a:gd name="T29" fmla="*/ 103 h 453"/>
                <a:gd name="T30" fmla="*/ 1019 w 1111"/>
                <a:gd name="T31" fmla="*/ 62 h 453"/>
                <a:gd name="T32" fmla="*/ 1072 w 1111"/>
                <a:gd name="T33" fmla="*/ 153 h 453"/>
                <a:gd name="T34" fmla="*/ 1110 w 1111"/>
                <a:gd name="T35" fmla="*/ 353 h 453"/>
                <a:gd name="T36" fmla="*/ 1050 w 1111"/>
                <a:gd name="T37" fmla="*/ 452 h 453"/>
                <a:gd name="T38" fmla="*/ 922 w 1111"/>
                <a:gd name="T39" fmla="*/ 443 h 453"/>
                <a:gd name="T40" fmla="*/ 780 w 1111"/>
                <a:gd name="T41" fmla="*/ 417 h 453"/>
                <a:gd name="T42" fmla="*/ 685 w 1111"/>
                <a:gd name="T43" fmla="*/ 388 h 453"/>
                <a:gd name="T44" fmla="*/ 587 w 1111"/>
                <a:gd name="T45" fmla="*/ 380 h 453"/>
                <a:gd name="T46" fmla="*/ 587 w 1111"/>
                <a:gd name="T47" fmla="*/ 379 h 453"/>
                <a:gd name="T48" fmla="*/ 145 w 1111"/>
                <a:gd name="T49" fmla="*/ 89 h 453"/>
                <a:gd name="T50" fmla="*/ 164 w 1111"/>
                <a:gd name="T51" fmla="*/ 84 h 453"/>
                <a:gd name="T52" fmla="*/ 97 w 1111"/>
                <a:gd name="T53" fmla="*/ 80 h 453"/>
                <a:gd name="T54" fmla="*/ 116 w 1111"/>
                <a:gd name="T55" fmla="*/ 91 h 453"/>
                <a:gd name="T56" fmla="*/ 97 w 1111"/>
                <a:gd name="T57" fmla="*/ 80 h 453"/>
                <a:gd name="T58" fmla="*/ 1030 w 1111"/>
                <a:gd name="T59" fmla="*/ 122 h 453"/>
                <a:gd name="T60" fmla="*/ 1011 w 1111"/>
                <a:gd name="T61" fmla="*/ 118 h 453"/>
                <a:gd name="T62" fmla="*/ 1028 w 1111"/>
                <a:gd name="T63" fmla="*/ 126 h 453"/>
                <a:gd name="T64" fmla="*/ 384 w 1111"/>
                <a:gd name="T65" fmla="*/ 97 h 453"/>
                <a:gd name="T66" fmla="*/ 367 w 1111"/>
                <a:gd name="T67" fmla="*/ 96 h 453"/>
                <a:gd name="T68" fmla="*/ 327 w 1111"/>
                <a:gd name="T69" fmla="*/ 97 h 453"/>
                <a:gd name="T70" fmla="*/ 322 w 1111"/>
                <a:gd name="T71" fmla="*/ 90 h 453"/>
                <a:gd name="T72" fmla="*/ 319 w 1111"/>
                <a:gd name="T73" fmla="*/ 9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1" h="453">
                  <a:moveTo>
                    <a:pt x="587" y="379"/>
                  </a:moveTo>
                  <a:cubicBezTo>
                    <a:pt x="595" y="387"/>
                    <a:pt x="602" y="400"/>
                    <a:pt x="609" y="401"/>
                  </a:cubicBezTo>
                  <a:cubicBezTo>
                    <a:pt x="635" y="402"/>
                    <a:pt x="649" y="422"/>
                    <a:pt x="668" y="433"/>
                  </a:cubicBezTo>
                  <a:cubicBezTo>
                    <a:pt x="669" y="434"/>
                    <a:pt x="669" y="437"/>
                    <a:pt x="669" y="442"/>
                  </a:cubicBezTo>
                  <a:cubicBezTo>
                    <a:pt x="663" y="443"/>
                    <a:pt x="657" y="445"/>
                    <a:pt x="651" y="444"/>
                  </a:cubicBezTo>
                  <a:cubicBezTo>
                    <a:pt x="616" y="438"/>
                    <a:pt x="582" y="432"/>
                    <a:pt x="548" y="425"/>
                  </a:cubicBezTo>
                  <a:cubicBezTo>
                    <a:pt x="539" y="424"/>
                    <a:pt x="529" y="422"/>
                    <a:pt x="523" y="416"/>
                  </a:cubicBezTo>
                  <a:cubicBezTo>
                    <a:pt x="485" y="385"/>
                    <a:pt x="437" y="374"/>
                    <a:pt x="396" y="348"/>
                  </a:cubicBezTo>
                  <a:cubicBezTo>
                    <a:pt x="371" y="333"/>
                    <a:pt x="347" y="315"/>
                    <a:pt x="321" y="300"/>
                  </a:cubicBezTo>
                  <a:cubicBezTo>
                    <a:pt x="275" y="273"/>
                    <a:pt x="231" y="242"/>
                    <a:pt x="190" y="207"/>
                  </a:cubicBezTo>
                  <a:cubicBezTo>
                    <a:pt x="164" y="187"/>
                    <a:pt x="135" y="171"/>
                    <a:pt x="108" y="152"/>
                  </a:cubicBezTo>
                  <a:cubicBezTo>
                    <a:pt x="88" y="139"/>
                    <a:pt x="69" y="125"/>
                    <a:pt x="50" y="110"/>
                  </a:cubicBezTo>
                  <a:cubicBezTo>
                    <a:pt x="45" y="107"/>
                    <a:pt x="44" y="101"/>
                    <a:pt x="40" y="94"/>
                  </a:cubicBezTo>
                  <a:cubicBezTo>
                    <a:pt x="49" y="91"/>
                    <a:pt x="56" y="89"/>
                    <a:pt x="67" y="86"/>
                  </a:cubicBezTo>
                  <a:cubicBezTo>
                    <a:pt x="61" y="82"/>
                    <a:pt x="59" y="78"/>
                    <a:pt x="55" y="78"/>
                  </a:cubicBezTo>
                  <a:cubicBezTo>
                    <a:pt x="39" y="75"/>
                    <a:pt x="22" y="74"/>
                    <a:pt x="12" y="57"/>
                  </a:cubicBezTo>
                  <a:cubicBezTo>
                    <a:pt x="3" y="42"/>
                    <a:pt x="0" y="28"/>
                    <a:pt x="10" y="10"/>
                  </a:cubicBezTo>
                  <a:cubicBezTo>
                    <a:pt x="40" y="14"/>
                    <a:pt x="71" y="16"/>
                    <a:pt x="101" y="22"/>
                  </a:cubicBezTo>
                  <a:cubicBezTo>
                    <a:pt x="140" y="29"/>
                    <a:pt x="177" y="22"/>
                    <a:pt x="214" y="17"/>
                  </a:cubicBezTo>
                  <a:cubicBezTo>
                    <a:pt x="232" y="15"/>
                    <a:pt x="250" y="15"/>
                    <a:pt x="268" y="13"/>
                  </a:cubicBezTo>
                  <a:cubicBezTo>
                    <a:pt x="290" y="11"/>
                    <a:pt x="313" y="8"/>
                    <a:pt x="335" y="4"/>
                  </a:cubicBezTo>
                  <a:cubicBezTo>
                    <a:pt x="355" y="0"/>
                    <a:pt x="359" y="1"/>
                    <a:pt x="364" y="20"/>
                  </a:cubicBezTo>
                  <a:cubicBezTo>
                    <a:pt x="369" y="39"/>
                    <a:pt x="382" y="48"/>
                    <a:pt x="397" y="59"/>
                  </a:cubicBezTo>
                  <a:cubicBezTo>
                    <a:pt x="416" y="74"/>
                    <a:pt x="442" y="77"/>
                    <a:pt x="456" y="100"/>
                  </a:cubicBezTo>
                  <a:cubicBezTo>
                    <a:pt x="460" y="107"/>
                    <a:pt x="476" y="109"/>
                    <a:pt x="487" y="109"/>
                  </a:cubicBezTo>
                  <a:cubicBezTo>
                    <a:pt x="538" y="109"/>
                    <a:pt x="585" y="126"/>
                    <a:pt x="634" y="137"/>
                  </a:cubicBezTo>
                  <a:cubicBezTo>
                    <a:pt x="663" y="143"/>
                    <a:pt x="690" y="142"/>
                    <a:pt x="719" y="132"/>
                  </a:cubicBezTo>
                  <a:cubicBezTo>
                    <a:pt x="735" y="125"/>
                    <a:pt x="753" y="123"/>
                    <a:pt x="771" y="121"/>
                  </a:cubicBezTo>
                  <a:cubicBezTo>
                    <a:pt x="800" y="118"/>
                    <a:pt x="829" y="117"/>
                    <a:pt x="859" y="115"/>
                  </a:cubicBezTo>
                  <a:cubicBezTo>
                    <a:pt x="859" y="113"/>
                    <a:pt x="857" y="108"/>
                    <a:pt x="855" y="103"/>
                  </a:cubicBezTo>
                  <a:cubicBezTo>
                    <a:pt x="888" y="76"/>
                    <a:pt x="922" y="48"/>
                    <a:pt x="957" y="19"/>
                  </a:cubicBezTo>
                  <a:cubicBezTo>
                    <a:pt x="977" y="33"/>
                    <a:pt x="999" y="46"/>
                    <a:pt x="1019" y="62"/>
                  </a:cubicBezTo>
                  <a:cubicBezTo>
                    <a:pt x="1026" y="68"/>
                    <a:pt x="1026" y="81"/>
                    <a:pt x="1031" y="94"/>
                  </a:cubicBezTo>
                  <a:cubicBezTo>
                    <a:pt x="1054" y="103"/>
                    <a:pt x="1066" y="128"/>
                    <a:pt x="1072" y="153"/>
                  </a:cubicBezTo>
                  <a:cubicBezTo>
                    <a:pt x="1086" y="214"/>
                    <a:pt x="1097" y="277"/>
                    <a:pt x="1109" y="338"/>
                  </a:cubicBezTo>
                  <a:cubicBezTo>
                    <a:pt x="1110" y="343"/>
                    <a:pt x="1111" y="349"/>
                    <a:pt x="1110" y="353"/>
                  </a:cubicBezTo>
                  <a:cubicBezTo>
                    <a:pt x="1102" y="382"/>
                    <a:pt x="1098" y="412"/>
                    <a:pt x="1080" y="437"/>
                  </a:cubicBezTo>
                  <a:cubicBezTo>
                    <a:pt x="1073" y="447"/>
                    <a:pt x="1064" y="453"/>
                    <a:pt x="1050" y="452"/>
                  </a:cubicBezTo>
                  <a:cubicBezTo>
                    <a:pt x="1013" y="448"/>
                    <a:pt x="975" y="446"/>
                    <a:pt x="937" y="443"/>
                  </a:cubicBezTo>
                  <a:cubicBezTo>
                    <a:pt x="932" y="443"/>
                    <a:pt x="927" y="441"/>
                    <a:pt x="922" y="443"/>
                  </a:cubicBezTo>
                  <a:cubicBezTo>
                    <a:pt x="884" y="453"/>
                    <a:pt x="850" y="437"/>
                    <a:pt x="814" y="426"/>
                  </a:cubicBezTo>
                  <a:cubicBezTo>
                    <a:pt x="803" y="423"/>
                    <a:pt x="791" y="421"/>
                    <a:pt x="780" y="417"/>
                  </a:cubicBezTo>
                  <a:cubicBezTo>
                    <a:pt x="756" y="409"/>
                    <a:pt x="732" y="400"/>
                    <a:pt x="707" y="392"/>
                  </a:cubicBezTo>
                  <a:cubicBezTo>
                    <a:pt x="700" y="389"/>
                    <a:pt x="690" y="385"/>
                    <a:pt x="685" y="388"/>
                  </a:cubicBezTo>
                  <a:cubicBezTo>
                    <a:pt x="661" y="402"/>
                    <a:pt x="639" y="392"/>
                    <a:pt x="616" y="387"/>
                  </a:cubicBezTo>
                  <a:cubicBezTo>
                    <a:pt x="606" y="385"/>
                    <a:pt x="596" y="382"/>
                    <a:pt x="587" y="380"/>
                  </a:cubicBezTo>
                  <a:cubicBezTo>
                    <a:pt x="577" y="373"/>
                    <a:pt x="569" y="362"/>
                    <a:pt x="551" y="365"/>
                  </a:cubicBezTo>
                  <a:cubicBezTo>
                    <a:pt x="560" y="384"/>
                    <a:pt x="574" y="381"/>
                    <a:pt x="587" y="379"/>
                  </a:cubicBezTo>
                  <a:close/>
                  <a:moveTo>
                    <a:pt x="145" y="83"/>
                  </a:moveTo>
                  <a:cubicBezTo>
                    <a:pt x="145" y="85"/>
                    <a:pt x="145" y="87"/>
                    <a:pt x="145" y="89"/>
                  </a:cubicBezTo>
                  <a:cubicBezTo>
                    <a:pt x="151" y="89"/>
                    <a:pt x="158" y="89"/>
                    <a:pt x="164" y="89"/>
                  </a:cubicBezTo>
                  <a:cubicBezTo>
                    <a:pt x="164" y="88"/>
                    <a:pt x="164" y="86"/>
                    <a:pt x="164" y="84"/>
                  </a:cubicBezTo>
                  <a:cubicBezTo>
                    <a:pt x="158" y="84"/>
                    <a:pt x="151" y="83"/>
                    <a:pt x="145" y="83"/>
                  </a:cubicBezTo>
                  <a:close/>
                  <a:moveTo>
                    <a:pt x="97" y="80"/>
                  </a:moveTo>
                  <a:cubicBezTo>
                    <a:pt x="97" y="83"/>
                    <a:pt x="96" y="85"/>
                    <a:pt x="96" y="88"/>
                  </a:cubicBezTo>
                  <a:cubicBezTo>
                    <a:pt x="102" y="89"/>
                    <a:pt x="109" y="90"/>
                    <a:pt x="116" y="91"/>
                  </a:cubicBezTo>
                  <a:cubicBezTo>
                    <a:pt x="117" y="91"/>
                    <a:pt x="117" y="88"/>
                    <a:pt x="118" y="85"/>
                  </a:cubicBezTo>
                  <a:cubicBezTo>
                    <a:pt x="111" y="83"/>
                    <a:pt x="104" y="82"/>
                    <a:pt x="97" y="80"/>
                  </a:cubicBezTo>
                  <a:close/>
                  <a:moveTo>
                    <a:pt x="1028" y="126"/>
                  </a:moveTo>
                  <a:cubicBezTo>
                    <a:pt x="1028" y="125"/>
                    <a:pt x="1029" y="124"/>
                    <a:pt x="1030" y="122"/>
                  </a:cubicBezTo>
                  <a:cubicBezTo>
                    <a:pt x="1027" y="120"/>
                    <a:pt x="1025" y="117"/>
                    <a:pt x="1022" y="117"/>
                  </a:cubicBezTo>
                  <a:cubicBezTo>
                    <a:pt x="1019" y="116"/>
                    <a:pt x="1015" y="118"/>
                    <a:pt x="1011" y="118"/>
                  </a:cubicBezTo>
                  <a:cubicBezTo>
                    <a:pt x="1011" y="120"/>
                    <a:pt x="1011" y="122"/>
                    <a:pt x="1011" y="123"/>
                  </a:cubicBezTo>
                  <a:cubicBezTo>
                    <a:pt x="1017" y="124"/>
                    <a:pt x="1022" y="125"/>
                    <a:pt x="1028" y="126"/>
                  </a:cubicBezTo>
                  <a:close/>
                  <a:moveTo>
                    <a:pt x="381" y="102"/>
                  </a:moveTo>
                  <a:cubicBezTo>
                    <a:pt x="382" y="101"/>
                    <a:pt x="383" y="99"/>
                    <a:pt x="384" y="97"/>
                  </a:cubicBezTo>
                  <a:cubicBezTo>
                    <a:pt x="379" y="95"/>
                    <a:pt x="374" y="93"/>
                    <a:pt x="369" y="91"/>
                  </a:cubicBezTo>
                  <a:cubicBezTo>
                    <a:pt x="368" y="93"/>
                    <a:pt x="368" y="95"/>
                    <a:pt x="367" y="96"/>
                  </a:cubicBezTo>
                  <a:cubicBezTo>
                    <a:pt x="372" y="98"/>
                    <a:pt x="377" y="100"/>
                    <a:pt x="381" y="102"/>
                  </a:cubicBezTo>
                  <a:close/>
                  <a:moveTo>
                    <a:pt x="327" y="97"/>
                  </a:moveTo>
                  <a:cubicBezTo>
                    <a:pt x="328" y="95"/>
                    <a:pt x="329" y="93"/>
                    <a:pt x="330" y="92"/>
                  </a:cubicBezTo>
                  <a:cubicBezTo>
                    <a:pt x="327" y="91"/>
                    <a:pt x="325" y="90"/>
                    <a:pt x="322" y="90"/>
                  </a:cubicBezTo>
                  <a:cubicBezTo>
                    <a:pt x="319" y="90"/>
                    <a:pt x="317" y="91"/>
                    <a:pt x="314" y="92"/>
                  </a:cubicBezTo>
                  <a:cubicBezTo>
                    <a:pt x="316" y="94"/>
                    <a:pt x="317" y="97"/>
                    <a:pt x="319" y="98"/>
                  </a:cubicBezTo>
                  <a:cubicBezTo>
                    <a:pt x="321" y="99"/>
                    <a:pt x="324" y="97"/>
                    <a:pt x="32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 rot="1946791">
              <a:off x="6350068" y="4864492"/>
              <a:ext cx="68075" cy="174443"/>
            </a:xfrm>
            <a:custGeom>
              <a:avLst/>
              <a:gdLst>
                <a:gd name="T0" fmla="*/ 42 w 136"/>
                <a:gd name="T1" fmla="*/ 0 h 348"/>
                <a:gd name="T2" fmla="*/ 64 w 136"/>
                <a:gd name="T3" fmla="*/ 28 h 348"/>
                <a:gd name="T4" fmla="*/ 99 w 136"/>
                <a:gd name="T5" fmla="*/ 120 h 348"/>
                <a:gd name="T6" fmla="*/ 117 w 136"/>
                <a:gd name="T7" fmla="*/ 174 h 348"/>
                <a:gd name="T8" fmla="*/ 129 w 136"/>
                <a:gd name="T9" fmla="*/ 319 h 348"/>
                <a:gd name="T10" fmla="*/ 110 w 136"/>
                <a:gd name="T11" fmla="*/ 348 h 348"/>
                <a:gd name="T12" fmla="*/ 100 w 136"/>
                <a:gd name="T13" fmla="*/ 277 h 348"/>
                <a:gd name="T14" fmla="*/ 81 w 136"/>
                <a:gd name="T15" fmla="*/ 190 h 348"/>
                <a:gd name="T16" fmla="*/ 79 w 136"/>
                <a:gd name="T17" fmla="*/ 181 h 348"/>
                <a:gd name="T18" fmla="*/ 24 w 136"/>
                <a:gd name="T19" fmla="*/ 115 h 348"/>
                <a:gd name="T20" fmla="*/ 0 w 136"/>
                <a:gd name="T21" fmla="*/ 100 h 348"/>
                <a:gd name="T22" fmla="*/ 30 w 136"/>
                <a:gd name="T23" fmla="*/ 93 h 348"/>
                <a:gd name="T24" fmla="*/ 17 w 136"/>
                <a:gd name="T25" fmla="*/ 52 h 348"/>
                <a:gd name="T26" fmla="*/ 42 w 136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348">
                  <a:moveTo>
                    <a:pt x="42" y="0"/>
                  </a:moveTo>
                  <a:cubicBezTo>
                    <a:pt x="52" y="12"/>
                    <a:pt x="60" y="19"/>
                    <a:pt x="64" y="28"/>
                  </a:cubicBezTo>
                  <a:cubicBezTo>
                    <a:pt x="76" y="58"/>
                    <a:pt x="88" y="89"/>
                    <a:pt x="99" y="120"/>
                  </a:cubicBezTo>
                  <a:cubicBezTo>
                    <a:pt x="106" y="138"/>
                    <a:pt x="113" y="156"/>
                    <a:pt x="117" y="174"/>
                  </a:cubicBezTo>
                  <a:cubicBezTo>
                    <a:pt x="127" y="222"/>
                    <a:pt x="136" y="270"/>
                    <a:pt x="129" y="319"/>
                  </a:cubicBezTo>
                  <a:cubicBezTo>
                    <a:pt x="128" y="330"/>
                    <a:pt x="125" y="342"/>
                    <a:pt x="110" y="348"/>
                  </a:cubicBezTo>
                  <a:cubicBezTo>
                    <a:pt x="106" y="323"/>
                    <a:pt x="102" y="300"/>
                    <a:pt x="100" y="277"/>
                  </a:cubicBezTo>
                  <a:cubicBezTo>
                    <a:pt x="97" y="247"/>
                    <a:pt x="94" y="217"/>
                    <a:pt x="81" y="190"/>
                  </a:cubicBezTo>
                  <a:cubicBezTo>
                    <a:pt x="80" y="187"/>
                    <a:pt x="78" y="184"/>
                    <a:pt x="79" y="181"/>
                  </a:cubicBezTo>
                  <a:cubicBezTo>
                    <a:pt x="84" y="139"/>
                    <a:pt x="52" y="129"/>
                    <a:pt x="24" y="115"/>
                  </a:cubicBezTo>
                  <a:cubicBezTo>
                    <a:pt x="18" y="112"/>
                    <a:pt x="13" y="108"/>
                    <a:pt x="0" y="100"/>
                  </a:cubicBezTo>
                  <a:cubicBezTo>
                    <a:pt x="16" y="97"/>
                    <a:pt x="25" y="94"/>
                    <a:pt x="30" y="93"/>
                  </a:cubicBezTo>
                  <a:cubicBezTo>
                    <a:pt x="26" y="80"/>
                    <a:pt x="16" y="66"/>
                    <a:pt x="17" y="52"/>
                  </a:cubicBezTo>
                  <a:cubicBezTo>
                    <a:pt x="18" y="35"/>
                    <a:pt x="28" y="19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 rot="2013932">
              <a:off x="5722598" y="5304956"/>
              <a:ext cx="64530" cy="87930"/>
            </a:xfrm>
            <a:custGeom>
              <a:avLst/>
              <a:gdLst>
                <a:gd name="T0" fmla="*/ 5 w 129"/>
                <a:gd name="T1" fmla="*/ 176 h 176"/>
                <a:gd name="T2" fmla="*/ 0 w 129"/>
                <a:gd name="T3" fmla="*/ 128 h 176"/>
                <a:gd name="T4" fmla="*/ 18 w 129"/>
                <a:gd name="T5" fmla="*/ 98 h 176"/>
                <a:gd name="T6" fmla="*/ 29 w 129"/>
                <a:gd name="T7" fmla="*/ 73 h 176"/>
                <a:gd name="T8" fmla="*/ 26 w 129"/>
                <a:gd name="T9" fmla="*/ 50 h 176"/>
                <a:gd name="T10" fmla="*/ 99 w 129"/>
                <a:gd name="T11" fmla="*/ 5 h 176"/>
                <a:gd name="T12" fmla="*/ 129 w 129"/>
                <a:gd name="T13" fmla="*/ 19 h 176"/>
                <a:gd name="T14" fmla="*/ 112 w 129"/>
                <a:gd name="T15" fmla="*/ 19 h 176"/>
                <a:gd name="T16" fmla="*/ 79 w 129"/>
                <a:gd name="T17" fmla="*/ 47 h 176"/>
                <a:gd name="T18" fmla="*/ 45 w 129"/>
                <a:gd name="T19" fmla="*/ 128 h 176"/>
                <a:gd name="T20" fmla="*/ 5 w 129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76">
                  <a:moveTo>
                    <a:pt x="5" y="176"/>
                  </a:moveTo>
                  <a:cubicBezTo>
                    <a:pt x="3" y="158"/>
                    <a:pt x="0" y="143"/>
                    <a:pt x="0" y="128"/>
                  </a:cubicBezTo>
                  <a:cubicBezTo>
                    <a:pt x="1" y="116"/>
                    <a:pt x="0" y="103"/>
                    <a:pt x="18" y="98"/>
                  </a:cubicBezTo>
                  <a:cubicBezTo>
                    <a:pt x="24" y="96"/>
                    <a:pt x="28" y="82"/>
                    <a:pt x="29" y="73"/>
                  </a:cubicBezTo>
                  <a:cubicBezTo>
                    <a:pt x="31" y="66"/>
                    <a:pt x="27" y="58"/>
                    <a:pt x="26" y="50"/>
                  </a:cubicBezTo>
                  <a:cubicBezTo>
                    <a:pt x="49" y="32"/>
                    <a:pt x="62" y="0"/>
                    <a:pt x="99" y="5"/>
                  </a:cubicBezTo>
                  <a:cubicBezTo>
                    <a:pt x="114" y="8"/>
                    <a:pt x="114" y="6"/>
                    <a:pt x="129" y="19"/>
                  </a:cubicBezTo>
                  <a:cubicBezTo>
                    <a:pt x="121" y="19"/>
                    <a:pt x="117" y="19"/>
                    <a:pt x="112" y="19"/>
                  </a:cubicBezTo>
                  <a:cubicBezTo>
                    <a:pt x="90" y="19"/>
                    <a:pt x="84" y="26"/>
                    <a:pt x="79" y="47"/>
                  </a:cubicBezTo>
                  <a:cubicBezTo>
                    <a:pt x="71" y="76"/>
                    <a:pt x="66" y="105"/>
                    <a:pt x="45" y="128"/>
                  </a:cubicBezTo>
                  <a:cubicBezTo>
                    <a:pt x="32" y="143"/>
                    <a:pt x="28" y="164"/>
                    <a:pt x="5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77" name="任意多边形 76"/>
            <p:cNvSpPr/>
            <p:nvPr/>
          </p:nvSpPr>
          <p:spPr>
            <a:xfrm rot="396575" flipV="1">
              <a:off x="6749625" y="5510618"/>
              <a:ext cx="159543" cy="38100"/>
            </a:xfrm>
            <a:custGeom>
              <a:avLst/>
              <a:gdLst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90487 w 154781"/>
                <a:gd name="connsiteY2" fmla="*/ 11906 h 38100"/>
                <a:gd name="connsiteX3" fmla="*/ 154781 w 154781"/>
                <a:gd name="connsiteY3" fmla="*/ 19050 h 38100"/>
                <a:gd name="connsiteX4" fmla="*/ 147637 w 154781"/>
                <a:gd name="connsiteY4" fmla="*/ 35719 h 38100"/>
                <a:gd name="connsiteX5" fmla="*/ 128587 w 154781"/>
                <a:gd name="connsiteY5" fmla="*/ 30956 h 38100"/>
                <a:gd name="connsiteX6" fmla="*/ 107156 w 154781"/>
                <a:gd name="connsiteY6" fmla="*/ 38100 h 38100"/>
                <a:gd name="connsiteX7" fmla="*/ 85725 w 154781"/>
                <a:gd name="connsiteY7" fmla="*/ 23812 h 38100"/>
                <a:gd name="connsiteX8" fmla="*/ 0 w 154781"/>
                <a:gd name="connsiteY8" fmla="*/ 38100 h 38100"/>
                <a:gd name="connsiteX0" fmla="*/ 0 w 154781"/>
                <a:gd name="connsiteY0" fmla="*/ 38100 h 72683"/>
                <a:gd name="connsiteX1" fmla="*/ 64294 w 154781"/>
                <a:gd name="connsiteY1" fmla="*/ 0 h 72683"/>
                <a:gd name="connsiteX2" fmla="*/ 90487 w 154781"/>
                <a:gd name="connsiteY2" fmla="*/ 11906 h 72683"/>
                <a:gd name="connsiteX3" fmla="*/ 154781 w 154781"/>
                <a:gd name="connsiteY3" fmla="*/ 19050 h 72683"/>
                <a:gd name="connsiteX4" fmla="*/ 147637 w 154781"/>
                <a:gd name="connsiteY4" fmla="*/ 35719 h 72683"/>
                <a:gd name="connsiteX5" fmla="*/ 128587 w 154781"/>
                <a:gd name="connsiteY5" fmla="*/ 30956 h 72683"/>
                <a:gd name="connsiteX6" fmla="*/ 107156 w 154781"/>
                <a:gd name="connsiteY6" fmla="*/ 38100 h 72683"/>
                <a:gd name="connsiteX7" fmla="*/ 85725 w 154781"/>
                <a:gd name="connsiteY7" fmla="*/ 23812 h 72683"/>
                <a:gd name="connsiteX8" fmla="*/ 0 w 154781"/>
                <a:gd name="connsiteY8" fmla="*/ 38100 h 72683"/>
                <a:gd name="connsiteX0" fmla="*/ 0 w 154781"/>
                <a:gd name="connsiteY0" fmla="*/ 38100 h 72683"/>
                <a:gd name="connsiteX1" fmla="*/ 64294 w 154781"/>
                <a:gd name="connsiteY1" fmla="*/ 0 h 72683"/>
                <a:gd name="connsiteX2" fmla="*/ 90487 w 154781"/>
                <a:gd name="connsiteY2" fmla="*/ 11906 h 72683"/>
                <a:gd name="connsiteX3" fmla="*/ 154781 w 154781"/>
                <a:gd name="connsiteY3" fmla="*/ 19050 h 72683"/>
                <a:gd name="connsiteX4" fmla="*/ 147637 w 154781"/>
                <a:gd name="connsiteY4" fmla="*/ 35719 h 72683"/>
                <a:gd name="connsiteX5" fmla="*/ 128587 w 154781"/>
                <a:gd name="connsiteY5" fmla="*/ 30956 h 72683"/>
                <a:gd name="connsiteX6" fmla="*/ 107156 w 154781"/>
                <a:gd name="connsiteY6" fmla="*/ 38100 h 72683"/>
                <a:gd name="connsiteX7" fmla="*/ 85725 w 154781"/>
                <a:gd name="connsiteY7" fmla="*/ 23812 h 72683"/>
                <a:gd name="connsiteX8" fmla="*/ 0 w 154781"/>
                <a:gd name="connsiteY8" fmla="*/ 38100 h 72683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90487 w 154781"/>
                <a:gd name="connsiteY2" fmla="*/ 11906 h 38100"/>
                <a:gd name="connsiteX3" fmla="*/ 154781 w 154781"/>
                <a:gd name="connsiteY3" fmla="*/ 19050 h 38100"/>
                <a:gd name="connsiteX4" fmla="*/ 147637 w 154781"/>
                <a:gd name="connsiteY4" fmla="*/ 35719 h 38100"/>
                <a:gd name="connsiteX5" fmla="*/ 128587 w 154781"/>
                <a:gd name="connsiteY5" fmla="*/ 30956 h 38100"/>
                <a:gd name="connsiteX6" fmla="*/ 107156 w 154781"/>
                <a:gd name="connsiteY6" fmla="*/ 38100 h 38100"/>
                <a:gd name="connsiteX7" fmla="*/ 0 w 154781"/>
                <a:gd name="connsiteY7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107156 w 154781"/>
                <a:gd name="connsiteY5" fmla="*/ 38100 h 38100"/>
                <a:gd name="connsiteX6" fmla="*/ 0 w 154781"/>
                <a:gd name="connsiteY6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107156 w 154781"/>
                <a:gd name="connsiteY5" fmla="*/ 38100 h 38100"/>
                <a:gd name="connsiteX6" fmla="*/ 0 w 154781"/>
                <a:gd name="connsiteY6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128587 w 154781"/>
                <a:gd name="connsiteY4" fmla="*/ 30956 h 38100"/>
                <a:gd name="connsiteX5" fmla="*/ 0 w 154781"/>
                <a:gd name="connsiteY5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147637 w 154781"/>
                <a:gd name="connsiteY3" fmla="*/ 35719 h 38100"/>
                <a:gd name="connsiteX4" fmla="*/ 0 w 154781"/>
                <a:gd name="connsiteY4" fmla="*/ 38100 h 38100"/>
                <a:gd name="connsiteX0" fmla="*/ 0 w 154781"/>
                <a:gd name="connsiteY0" fmla="*/ 38100 h 38100"/>
                <a:gd name="connsiteX1" fmla="*/ 64294 w 154781"/>
                <a:gd name="connsiteY1" fmla="*/ 0 h 38100"/>
                <a:gd name="connsiteX2" fmla="*/ 154781 w 154781"/>
                <a:gd name="connsiteY2" fmla="*/ 19050 h 38100"/>
                <a:gd name="connsiteX3" fmla="*/ 0 w 154781"/>
                <a:gd name="connsiteY3" fmla="*/ 38100 h 38100"/>
                <a:gd name="connsiteX0" fmla="*/ 0 w 159543"/>
                <a:gd name="connsiteY0" fmla="*/ 38100 h 38100"/>
                <a:gd name="connsiteX1" fmla="*/ 64294 w 159543"/>
                <a:gd name="connsiteY1" fmla="*/ 0 h 38100"/>
                <a:gd name="connsiteX2" fmla="*/ 159543 w 159543"/>
                <a:gd name="connsiteY2" fmla="*/ 19050 h 38100"/>
                <a:gd name="connsiteX3" fmla="*/ 0 w 159543"/>
                <a:gd name="connsiteY3" fmla="*/ 38100 h 38100"/>
                <a:gd name="connsiteX0" fmla="*/ 0 w 159543"/>
                <a:gd name="connsiteY0" fmla="*/ 38100 h 39322"/>
                <a:gd name="connsiteX1" fmla="*/ 64294 w 159543"/>
                <a:gd name="connsiteY1" fmla="*/ 0 h 39322"/>
                <a:gd name="connsiteX2" fmla="*/ 159543 w 159543"/>
                <a:gd name="connsiteY2" fmla="*/ 19050 h 39322"/>
                <a:gd name="connsiteX3" fmla="*/ 0 w 159543"/>
                <a:gd name="connsiteY3" fmla="*/ 38100 h 39322"/>
                <a:gd name="connsiteX0" fmla="*/ 0 w 159543"/>
                <a:gd name="connsiteY0" fmla="*/ 38100 h 38100"/>
                <a:gd name="connsiteX1" fmla="*/ 64294 w 159543"/>
                <a:gd name="connsiteY1" fmla="*/ 0 h 38100"/>
                <a:gd name="connsiteX2" fmla="*/ 159543 w 159543"/>
                <a:gd name="connsiteY2" fmla="*/ 19050 h 38100"/>
                <a:gd name="connsiteX3" fmla="*/ 0 w 159543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3" h="38100">
                  <a:moveTo>
                    <a:pt x="0" y="38100"/>
                  </a:moveTo>
                  <a:cubicBezTo>
                    <a:pt x="11906" y="6350"/>
                    <a:pt x="42863" y="12700"/>
                    <a:pt x="64294" y="0"/>
                  </a:cubicBezTo>
                  <a:cubicBezTo>
                    <a:pt x="94456" y="6350"/>
                    <a:pt x="129381" y="-1587"/>
                    <a:pt x="159543" y="19050"/>
                  </a:cubicBezTo>
                  <a:cubicBezTo>
                    <a:pt x="115887" y="53975"/>
                    <a:pt x="57943" y="12700"/>
                    <a:pt x="0" y="381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 rot="19982643" flipV="1">
              <a:off x="6544053" y="5594739"/>
              <a:ext cx="38292" cy="69493"/>
            </a:xfrm>
            <a:custGeom>
              <a:avLst/>
              <a:gdLst>
                <a:gd name="T0" fmla="*/ 73 w 76"/>
                <a:gd name="T1" fmla="*/ 139 h 139"/>
                <a:gd name="T2" fmla="*/ 54 w 76"/>
                <a:gd name="T3" fmla="*/ 128 h 139"/>
                <a:gd name="T4" fmla="*/ 3 w 76"/>
                <a:gd name="T5" fmla="*/ 45 h 139"/>
                <a:gd name="T6" fmla="*/ 4 w 76"/>
                <a:gd name="T7" fmla="*/ 9 h 139"/>
                <a:gd name="T8" fmla="*/ 17 w 76"/>
                <a:gd name="T9" fmla="*/ 0 h 139"/>
                <a:gd name="T10" fmla="*/ 26 w 76"/>
                <a:gd name="T11" fmla="*/ 9 h 139"/>
                <a:gd name="T12" fmla="*/ 47 w 76"/>
                <a:gd name="T13" fmla="*/ 70 h 139"/>
                <a:gd name="T14" fmla="*/ 58 w 76"/>
                <a:gd name="T15" fmla="*/ 104 h 139"/>
                <a:gd name="T16" fmla="*/ 76 w 76"/>
                <a:gd name="T17" fmla="*/ 135 h 139"/>
                <a:gd name="T18" fmla="*/ 73 w 76"/>
                <a:gd name="T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39">
                  <a:moveTo>
                    <a:pt x="73" y="139"/>
                  </a:moveTo>
                  <a:cubicBezTo>
                    <a:pt x="66" y="135"/>
                    <a:pt x="59" y="133"/>
                    <a:pt x="54" y="128"/>
                  </a:cubicBezTo>
                  <a:cubicBezTo>
                    <a:pt x="29" y="105"/>
                    <a:pt x="11" y="77"/>
                    <a:pt x="3" y="45"/>
                  </a:cubicBezTo>
                  <a:cubicBezTo>
                    <a:pt x="0" y="33"/>
                    <a:pt x="2" y="21"/>
                    <a:pt x="4" y="9"/>
                  </a:cubicBezTo>
                  <a:cubicBezTo>
                    <a:pt x="5" y="5"/>
                    <a:pt x="12" y="1"/>
                    <a:pt x="17" y="0"/>
                  </a:cubicBezTo>
                  <a:cubicBezTo>
                    <a:pt x="20" y="0"/>
                    <a:pt x="27" y="6"/>
                    <a:pt x="26" y="9"/>
                  </a:cubicBezTo>
                  <a:cubicBezTo>
                    <a:pt x="24" y="33"/>
                    <a:pt x="38" y="50"/>
                    <a:pt x="47" y="70"/>
                  </a:cubicBezTo>
                  <a:cubicBezTo>
                    <a:pt x="52" y="81"/>
                    <a:pt x="53" y="93"/>
                    <a:pt x="58" y="104"/>
                  </a:cubicBezTo>
                  <a:cubicBezTo>
                    <a:pt x="63" y="115"/>
                    <a:pt x="70" y="125"/>
                    <a:pt x="76" y="135"/>
                  </a:cubicBezTo>
                  <a:cubicBezTo>
                    <a:pt x="75" y="136"/>
                    <a:pt x="74" y="137"/>
                    <a:pt x="73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  <p:sp>
          <p:nvSpPr>
            <p:cNvPr id="73" name="Freeform 42"/>
            <p:cNvSpPr>
              <a:spLocks/>
            </p:cNvSpPr>
            <p:nvPr/>
          </p:nvSpPr>
          <p:spPr bwMode="auto">
            <a:xfrm rot="19982643" flipV="1">
              <a:off x="6576180" y="5647284"/>
              <a:ext cx="23401" cy="41129"/>
            </a:xfrm>
            <a:custGeom>
              <a:avLst/>
              <a:gdLst>
                <a:gd name="T0" fmla="*/ 0 w 47"/>
                <a:gd name="T1" fmla="*/ 45 h 82"/>
                <a:gd name="T2" fmla="*/ 19 w 47"/>
                <a:gd name="T3" fmla="*/ 0 h 82"/>
                <a:gd name="T4" fmla="*/ 47 w 47"/>
                <a:gd name="T5" fmla="*/ 82 h 82"/>
                <a:gd name="T6" fmla="*/ 0 w 47"/>
                <a:gd name="T7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82">
                  <a:moveTo>
                    <a:pt x="0" y="45"/>
                  </a:moveTo>
                  <a:cubicBezTo>
                    <a:pt x="5" y="32"/>
                    <a:pt x="12" y="17"/>
                    <a:pt x="19" y="0"/>
                  </a:cubicBezTo>
                  <a:cubicBezTo>
                    <a:pt x="45" y="23"/>
                    <a:pt x="47" y="52"/>
                    <a:pt x="47" y="82"/>
                  </a:cubicBezTo>
                  <a:cubicBezTo>
                    <a:pt x="31" y="69"/>
                    <a:pt x="16" y="58"/>
                    <a:pt x="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9091"/>
            <a:ext cx="12192000" cy="21956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2649">
            <a:off x="4952486" y="3797941"/>
            <a:ext cx="1410731" cy="1410731"/>
          </a:xfrm>
          <a:prstGeom prst="rect">
            <a:avLst/>
          </a:prstGeom>
        </p:spPr>
      </p:pic>
      <p:sp>
        <p:nvSpPr>
          <p:cNvPr id="4" name="L 形 3"/>
          <p:cNvSpPr/>
          <p:nvPr/>
        </p:nvSpPr>
        <p:spPr>
          <a:xfrm rot="5400000">
            <a:off x="2321587" y="1031131"/>
            <a:ext cx="391272" cy="391272"/>
          </a:xfrm>
          <a:prstGeom prst="corner">
            <a:avLst>
              <a:gd name="adj1" fmla="val 24468"/>
              <a:gd name="adj2" fmla="val 24468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L 形 32"/>
          <p:cNvSpPr/>
          <p:nvPr/>
        </p:nvSpPr>
        <p:spPr>
          <a:xfrm rot="5400000" flipH="1" flipV="1">
            <a:off x="9254963" y="1933167"/>
            <a:ext cx="391272" cy="391272"/>
          </a:xfrm>
          <a:prstGeom prst="corner">
            <a:avLst>
              <a:gd name="adj1" fmla="val 24468"/>
              <a:gd name="adj2" fmla="val 24468"/>
            </a:avLst>
          </a:prstGeom>
          <a:solidFill>
            <a:schemeClr val="bg1"/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66017" y="4785358"/>
            <a:ext cx="128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——————————————————————————————————————————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en-US" altLang="zh-CN" dirty="0" smtClean="0">
                <a:solidFill>
                  <a:schemeClr val="bg1"/>
                </a:solidFill>
              </a:rPr>
              <a:t>———————————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-2421716" y="4785358"/>
            <a:ext cx="1703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en-US" altLang="zh-CN" dirty="0">
                <a:solidFill>
                  <a:schemeClr val="bg1"/>
                </a:solidFill>
              </a:rPr>
              <a:t>——————————————————</a:t>
            </a:r>
            <a:r>
              <a:rPr lang="en-US" altLang="zh-CN" dirty="0" smtClean="0">
                <a:solidFill>
                  <a:schemeClr val="bg1"/>
                </a:solidFill>
              </a:rPr>
              <a:t>—————————————————————————————————————————————————————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16890" y="4639152"/>
            <a:ext cx="175445" cy="13850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936750" y="4284271"/>
            <a:ext cx="72914" cy="1831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647306" y="4631722"/>
            <a:ext cx="173918" cy="1373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27882" y="4192704"/>
            <a:ext cx="72914" cy="1831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4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472"/>
                                      </p:iterate>
                                      <p:childTnLst>
                                        <p:animMotion origin="layout" path="M 3.54167E-6 2.96296E-6 L 3.54167E-6 -0.07223 " pathEditMode="relative" rAng="0" ptsTypes="AA">
                                          <p:cBhvr>
                                            <p:cTn id="6" dur="7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7" dur="3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8" dur="37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9" dur="375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0" dur="375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34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750"/>
                                      </p:iterate>
                                      <p:childTnLst>
                                        <p:animMotion origin="layout" path="M 0 2.96296E-6 L 0 -0.07223 " pathEditMode="relative" rAng="0" ptsTypes="AA">
                                          <p:cBhvr>
                                            <p:cTn id="12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1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5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6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64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280" fill="hold">
                                              <p:stCondLst>
                                                <p:cond delay="128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280" fill="hold">
                                              <p:stCondLst>
                                                <p:cond delay="256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280" fill="hold">
                                              <p:stCondLst>
                                                <p:cond delay="384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280" fill="hold">
                                              <p:stCondLst>
                                                <p:cond delay="512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62000" decel="38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4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2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5" presetClass="emp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8" dur="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3" presetClass="path" presetSubtype="0" ac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0.00023 C -0.18489 -0.02986 -0.36055 -0.75973 -0.56041 -0.72246 C -0.76068 -0.68565 -0.96198 -0.25255 -1.06198 0.01504 " pathEditMode="relative" rAng="0" ptsTypes="AAA">
                                          <p:cBhvr>
                                            <p:cTn id="30" dur="34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099" y="-35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3" presetClass="path" presetSubtype="0" ac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58333E-6 -0.00023 C -0.18489 -0.02986 -0.36054 -0.75972 -0.56041 -0.72246 C -0.76067 -0.68565 -0.96197 -0.25255 -1.06197 0.01504 " pathEditMode="relative" rAng="0" ptsTypes="AAA">
                                          <p:cBhvr>
                                            <p:cTn id="32" dur="34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099" y="-35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50000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4" dur="17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accel="50000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6" dur="17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32" presetClass="emph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44" presetClass="path" presetSubtype="0" accel="72000" decel="28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Motion origin="layout" path="M -2.5E-6 -0.00069 L 0.03034 -0.04051 C 0.03685 -0.05 0.04623 -0.05393 0.05625 -0.05393 C 0.06771 -0.05393 0.07617 -0.04838 0.08321 -0.04051 C 0.08972 -0.03333 0.09466 -0.0206 0.0974 -0.00856 C 0.10013 0.00301 0.11328 0.05695 0.11407 0.05926 " pathEditMode="relative" rAng="0" ptsTypes="AAAAAA">
                                          <p:cBhvr>
                                            <p:cTn id="44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03" y="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20667" decel="15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0.11407 0.01574 L 0.11407 0.05949 " pathEditMode="relative" rAng="0" ptsTypes="AA">
                                          <p:cBhvr>
                                            <p:cTn id="46" dur="10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26000" decel="31000" autoRev="1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Motion origin="layout" path="M 0.11407 0.03912 L 0.11407 0.01574 " pathEditMode="relative" rAng="0" ptsTypes="AA">
                                          <p:cBhvr>
                                            <p:cTn id="48" dur="6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1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5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8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accel="46000" fill="hold" grpId="0" nodeType="withEffect" p14:presetBounceEnd="77143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7143">
                                          <p:cBhvr additive="base">
                                            <p:cTn id="75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7143">
                                          <p:cBhvr additive="base">
                                            <p:cTn id="76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13" grpId="0"/>
          <p:bldP spid="5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4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472"/>
                                      </p:iterate>
                                      <p:childTnLst>
                                        <p:animMotion origin="layout" path="M 3.54167E-6 2.96296E-6 L 3.54167E-6 -0.07223 " pathEditMode="relative" rAng="0" ptsTypes="AA">
                                          <p:cBhvr>
                                            <p:cTn id="6" dur="7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7" dur="37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8" dur="37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9" dur="375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0" dur="375" fill="hold">
                                              <p:stCondLst>
                                                <p:cond delay="1125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34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750"/>
                                      </p:iterate>
                                      <p:childTnLst>
                                        <p:animMotion origin="layout" path="M 0 2.96296E-6 L 0 -0.07223 " pathEditMode="relative" rAng="0" ptsTypes="AA">
                                          <p:cBhvr>
                                            <p:cTn id="12" dur="50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13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4" dur="250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15" dur="2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16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8" dur="64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9" dur="1280" fill="hold">
                                              <p:stCondLst>
                                                <p:cond delay="128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0" dur="1280" fill="hold">
                                              <p:stCondLst>
                                                <p:cond delay="256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1" dur="1280" fill="hold">
                                              <p:stCondLst>
                                                <p:cond delay="384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2" dur="1280" fill="hold">
                                              <p:stCondLst>
                                                <p:cond delay="512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62000" decel="38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4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5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6" dur="2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35" presetClass="emp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8" dur="2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3" presetClass="path" presetSubtype="0" ac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0.00023 C -0.18489 -0.02986 -0.36055 -0.75973 -0.56041 -0.72246 C -0.76068 -0.68565 -0.96198 -0.25255 -1.06198 0.01504 " pathEditMode="relative" rAng="0" ptsTypes="AAA">
                                          <p:cBhvr>
                                            <p:cTn id="30" dur="34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099" y="-35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3" presetClass="path" presetSubtype="0" accel="5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4.58333E-6 -0.00023 C -0.18489 -0.02986 -0.36054 -0.75972 -0.56041 -0.72246 C -0.76067 -0.68565 -0.96197 -0.25255 -1.06197 0.01504 " pathEditMode="relative" rAng="0" ptsTypes="AAA">
                                          <p:cBhvr>
                                            <p:cTn id="32" dur="34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099" y="-35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50000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4" dur="17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accel="50000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6" dur="17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32" presetClass="emph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4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4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44" presetClass="path" presetSubtype="0" accel="72000" decel="28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Motion origin="layout" path="M -2.5E-6 -0.00069 L 0.03034 -0.04051 C 0.03685 -0.05 0.04623 -0.05393 0.05625 -0.05393 C 0.06771 -0.05393 0.07617 -0.04838 0.08321 -0.04051 C 0.08972 -0.03333 0.09466 -0.0206 0.0974 -0.00856 C 0.10013 0.00301 0.11328 0.05695 0.11407 0.05926 " pathEditMode="relative" rAng="0" ptsTypes="AAAAAA">
                                          <p:cBhvr>
                                            <p:cTn id="44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703" y="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20667" decel="15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0.11407 0.01574 L 0.11407 0.05949 " pathEditMode="relative" rAng="0" ptsTypes="AA">
                                          <p:cBhvr>
                                            <p:cTn id="46" dur="10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26000" decel="31000" autoRev="1" fill="hold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Motion origin="layout" path="M 0.11407 0.03912 L 0.11407 0.01574 " pathEditMode="relative" rAng="0" ptsTypes="AA">
                                          <p:cBhvr>
                                            <p:cTn id="48" dur="65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1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4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5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68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2" presetClass="exit" presetSubtype="4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7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accel="4600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13" grpId="0"/>
          <p:bldP spid="5" grpId="0"/>
          <p:bldP spid="3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471" y="591671"/>
            <a:ext cx="831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通讯录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77471" y="2017059"/>
            <a:ext cx="9883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涉及</a:t>
            </a:r>
            <a:r>
              <a:rPr lang="zh-CN" altLang="en-US" sz="3200" dirty="0" smtClean="0"/>
              <a:t>到技术问题：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、二级导航，采用</a:t>
            </a:r>
            <a:r>
              <a:rPr lang="en-US" altLang="zh-CN" sz="3200" dirty="0" smtClean="0"/>
              <a:t>fragment</a:t>
            </a:r>
            <a:r>
              <a:rPr lang="zh-CN" altLang="en-US" sz="3200" dirty="0" smtClean="0"/>
              <a:t>嵌套的子</a:t>
            </a:r>
            <a:r>
              <a:rPr lang="en-US" altLang="zh-CN" sz="3200" dirty="0" smtClean="0"/>
              <a:t>fragment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、数据库读取联系人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、从缓存中获取头像</a:t>
            </a:r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、及时刷新（策略模式）</a:t>
            </a:r>
            <a:endParaRPr lang="en-US" altLang="zh-CN" sz="3200" dirty="0" smtClean="0"/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adapter</a:t>
            </a:r>
            <a:r>
              <a:rPr lang="zh-CN" altLang="en-US" sz="3200" dirty="0" smtClean="0"/>
              <a:t>的复用</a:t>
            </a:r>
            <a:endParaRPr lang="en-US" altLang="zh-CN" sz="3200" dirty="0" smtClean="0"/>
          </a:p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、与服务器的同步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999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"/>
          <p:cNvSpPr>
            <a:spLocks noChangeArrowheads="1"/>
          </p:cNvSpPr>
          <p:nvPr/>
        </p:nvSpPr>
        <p:spPr bwMode="auto">
          <a:xfrm>
            <a:off x="1277938" y="592138"/>
            <a:ext cx="83105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摇一摇及地图搜索好友</a:t>
            </a:r>
          </a:p>
        </p:txBody>
      </p:sp>
      <p:sp>
        <p:nvSpPr>
          <p:cNvPr id="13315" name="文本框 2"/>
          <p:cNvSpPr>
            <a:spLocks noChangeArrowheads="1"/>
          </p:cNvSpPr>
          <p:nvPr/>
        </p:nvSpPr>
        <p:spPr bwMode="auto">
          <a:xfrm>
            <a:off x="1277938" y="2016125"/>
            <a:ext cx="9883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涉及到技术问题：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、摇一摇动画</a:t>
            </a: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、设置传感器三维坐标实现摇一摇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、百度地图API的使用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、一分钟内一公里范围陌生人筛选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、根据地理位置动态创建控件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、百度地图InfoWindoow弹窗</a:t>
            </a:r>
          </a:p>
        </p:txBody>
      </p:sp>
    </p:spTree>
    <p:extLst>
      <p:ext uri="{BB962C8B-B14F-4D97-AF65-F5344CB8AC3E}">
        <p14:creationId xmlns:p14="http://schemas.microsoft.com/office/powerpoint/2010/main" val="38808973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"/>
          <p:cNvSpPr>
            <a:spLocks noChangeArrowheads="1"/>
          </p:cNvSpPr>
          <p:nvPr/>
        </p:nvSpPr>
        <p:spPr bwMode="auto">
          <a:xfrm>
            <a:off x="1277938" y="592138"/>
            <a:ext cx="83105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好友详细信息及个人中心</a:t>
            </a: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1277938" y="2016125"/>
            <a:ext cx="98837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涉及到技术问题：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、从消息获取好友手机号</a:t>
            </a: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、从数据库获取好友信息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、数据库实现个人信息修改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、利用环信端口配置消息与提醒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2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、利用环信端口进行注销</a:t>
            </a:r>
            <a:endParaRPr lang="en-US" altLang="zh-CN" sz="320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5529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8382000" y="-933450"/>
            <a:ext cx="7239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02939" y="261791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203190" y="33379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14"/>
          <p:cNvSpPr txBox="1"/>
          <p:nvPr/>
        </p:nvSpPr>
        <p:spPr>
          <a:xfrm rot="21349957">
            <a:off x="1774082" y="31362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3" y="1142021"/>
            <a:ext cx="2533650" cy="48577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60" y="1142021"/>
            <a:ext cx="2533650" cy="48577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987" y="1142021"/>
            <a:ext cx="2533650" cy="48577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14" y="1142021"/>
            <a:ext cx="253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8382000" y="-933450"/>
            <a:ext cx="7239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3" y="965804"/>
            <a:ext cx="2533650" cy="4857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187957" y="1658002"/>
            <a:ext cx="77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76" y="1418739"/>
            <a:ext cx="1114425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23" y="965804"/>
            <a:ext cx="2533650" cy="485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887" y="965804"/>
            <a:ext cx="253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7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8382000" y="-933450"/>
            <a:ext cx="7239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272" y="1212065"/>
            <a:ext cx="2533650" cy="485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92" y="1212065"/>
            <a:ext cx="2533650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912" y="1212065"/>
            <a:ext cx="2533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5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8382000" y="-933450"/>
            <a:ext cx="7239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62" y="859031"/>
            <a:ext cx="2533650" cy="485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92" y="859031"/>
            <a:ext cx="2552700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3" y="859031"/>
            <a:ext cx="2533650" cy="48577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2721783" y="2151730"/>
            <a:ext cx="784890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844" y="859031"/>
            <a:ext cx="2543175" cy="48577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936952" y="1510285"/>
            <a:ext cx="512892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03961" y="1892423"/>
            <a:ext cx="1047323" cy="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5C3C"/>
            </a:gs>
            <a:gs pos="100000">
              <a:srgbClr val="FF2B6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3" y="727168"/>
            <a:ext cx="2533650" cy="4857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46" y="727169"/>
            <a:ext cx="2533650" cy="485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49" y="727169"/>
            <a:ext cx="2533650" cy="485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444" y="727168"/>
            <a:ext cx="2533650" cy="485775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2483893" y="1897039"/>
            <a:ext cx="1078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1" idx="2"/>
            <a:endCxn id="12" idx="0"/>
          </p:cNvCxnSpPr>
          <p:nvPr/>
        </p:nvCxnSpPr>
        <p:spPr>
          <a:xfrm rot="5400000" flipH="1" flipV="1">
            <a:off x="3814797" y="1625042"/>
            <a:ext cx="4857750" cy="3062003"/>
          </a:xfrm>
          <a:prstGeom prst="bentConnector5">
            <a:avLst>
              <a:gd name="adj1" fmla="val -4706"/>
              <a:gd name="adj2" fmla="val 50000"/>
              <a:gd name="adj3" fmla="val 10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925636" y="1446663"/>
            <a:ext cx="36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3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112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316121" y="246098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316372" y="31810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4"/>
          <p:cNvSpPr txBox="1"/>
          <p:nvPr/>
        </p:nvSpPr>
        <p:spPr>
          <a:xfrm rot="21349957">
            <a:off x="1868214" y="34166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3647" y="1129553"/>
            <a:ext cx="9843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注重细节（图标、性能优化、缓存、数据同步、安全性）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外网服务器（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Access 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随机游戏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20" y="1868217"/>
            <a:ext cx="2447925" cy="666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1224" y="3778624"/>
            <a:ext cx="701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待完善：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朋友圈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智能聊天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健壮性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性能优化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441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086079" y="1120552"/>
            <a:ext cx="1792019" cy="1020015"/>
          </a:xfrm>
          <a:custGeom>
            <a:avLst/>
            <a:gdLst>
              <a:gd name="connsiteX0" fmla="*/ 307399 w 1279908"/>
              <a:gd name="connsiteY0" fmla="*/ 232729 h 728522"/>
              <a:gd name="connsiteX1" fmla="*/ 2599 w 1279908"/>
              <a:gd name="connsiteY1" fmla="*/ 289879 h 728522"/>
              <a:gd name="connsiteX2" fmla="*/ 459799 w 1279908"/>
              <a:gd name="connsiteY2" fmla="*/ 728029 h 728522"/>
              <a:gd name="connsiteX3" fmla="*/ 1278949 w 1279908"/>
              <a:gd name="connsiteY3" fmla="*/ 194629 h 728522"/>
              <a:gd name="connsiteX4" fmla="*/ 612199 w 1279908"/>
              <a:gd name="connsiteY4" fmla="*/ 4129 h 728522"/>
              <a:gd name="connsiteX5" fmla="*/ 40699 w 1279908"/>
              <a:gd name="connsiteY5" fmla="*/ 347029 h 7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9908" h="728522">
                <a:moveTo>
                  <a:pt x="307399" y="232729"/>
                </a:moveTo>
                <a:cubicBezTo>
                  <a:pt x="142299" y="220029"/>
                  <a:pt x="-22801" y="207329"/>
                  <a:pt x="2599" y="289879"/>
                </a:cubicBezTo>
                <a:cubicBezTo>
                  <a:pt x="27999" y="372429"/>
                  <a:pt x="247074" y="743904"/>
                  <a:pt x="459799" y="728029"/>
                </a:cubicBezTo>
                <a:cubicBezTo>
                  <a:pt x="672524" y="712154"/>
                  <a:pt x="1253549" y="315279"/>
                  <a:pt x="1278949" y="194629"/>
                </a:cubicBezTo>
                <a:cubicBezTo>
                  <a:pt x="1304349" y="73979"/>
                  <a:pt x="818574" y="-21271"/>
                  <a:pt x="612199" y="4129"/>
                </a:cubicBezTo>
                <a:cubicBezTo>
                  <a:pt x="405824" y="29529"/>
                  <a:pt x="223261" y="188279"/>
                  <a:pt x="40699" y="34702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2476981" y="1368949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4586683" y="2422425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 rot="21349957">
            <a:off x="5750462" y="24884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6933" y="2494433"/>
            <a:ext cx="40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586683" y="3205707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21349957">
            <a:off x="5750460" y="32717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6934" y="32777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586683" y="3919387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86934" y="39913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4"/>
          <p:cNvSpPr txBox="1"/>
          <p:nvPr/>
        </p:nvSpPr>
        <p:spPr>
          <a:xfrm rot="21349957">
            <a:off x="6157826" y="39712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05733" y="4643287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4605984" y="47152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4"/>
          <p:cNvSpPr txBox="1"/>
          <p:nvPr/>
        </p:nvSpPr>
        <p:spPr>
          <a:xfrm rot="21349957">
            <a:off x="6157826" y="4738849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896491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7" y="1090971"/>
            <a:ext cx="3886200" cy="541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17257" y="736129"/>
            <a:ext cx="7186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款基于</a:t>
            </a:r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LBS</a:t>
            </a:r>
            <a:r>
              <a:rPr lang="zh-CN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</a:t>
            </a:r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应用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347" y="2230355"/>
            <a:ext cx="70394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随机游戏增加陌生人间的沟通话题</a:t>
            </a:r>
            <a:endParaRPr lang="en-US" altLang="zh-CN" sz="2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5364" y="3062861"/>
            <a:ext cx="70394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介于熟人交友和完全陌生人交友</a:t>
            </a:r>
            <a:endParaRPr lang="en-US" altLang="zh-CN" sz="28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96809" y="156893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"/>
          <p:cNvSpPr txBox="1"/>
          <p:nvPr/>
        </p:nvSpPr>
        <p:spPr>
          <a:xfrm rot="21349957">
            <a:off x="1560588" y="2228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产品分析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397059" y="228901"/>
            <a:ext cx="40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42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369511" y="39420"/>
            <a:ext cx="3260035" cy="529173"/>
          </a:xfrm>
          <a:custGeom>
            <a:avLst/>
            <a:gdLst>
              <a:gd name="connsiteX0" fmla="*/ 0 w 2969523"/>
              <a:gd name="connsiteY0" fmla="*/ 743759 h 800909"/>
              <a:gd name="connsiteX1" fmla="*/ 704850 w 2969523"/>
              <a:gd name="connsiteY1" fmla="*/ 800909 h 800909"/>
              <a:gd name="connsiteX2" fmla="*/ 2228850 w 2969523"/>
              <a:gd name="connsiteY2" fmla="*/ 743759 h 800909"/>
              <a:gd name="connsiteX3" fmla="*/ 2876550 w 2969523"/>
              <a:gd name="connsiteY3" fmla="*/ 515159 h 800909"/>
              <a:gd name="connsiteX4" fmla="*/ 2933700 w 2969523"/>
              <a:gd name="connsiteY4" fmla="*/ 286559 h 800909"/>
              <a:gd name="connsiteX5" fmla="*/ 2571750 w 2969523"/>
              <a:gd name="connsiteY5" fmla="*/ 809 h 800909"/>
              <a:gd name="connsiteX6" fmla="*/ 590550 w 2969523"/>
              <a:gd name="connsiteY6" fmla="*/ 210359 h 800909"/>
              <a:gd name="connsiteX7" fmla="*/ 38100 w 2969523"/>
              <a:gd name="connsiteY7" fmla="*/ 496109 h 800909"/>
              <a:gd name="connsiteX8" fmla="*/ 114300 w 29695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177800 w 3033023"/>
              <a:gd name="connsiteY8" fmla="*/ 781859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254000 w 3033023"/>
              <a:gd name="connsiteY8" fmla="*/ 704777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033023"/>
              <a:gd name="connsiteY0" fmla="*/ 743759 h 800909"/>
              <a:gd name="connsiteX1" fmla="*/ 768350 w 3033023"/>
              <a:gd name="connsiteY1" fmla="*/ 800909 h 800909"/>
              <a:gd name="connsiteX2" fmla="*/ 2292350 w 3033023"/>
              <a:gd name="connsiteY2" fmla="*/ 743759 h 800909"/>
              <a:gd name="connsiteX3" fmla="*/ 2940050 w 3033023"/>
              <a:gd name="connsiteY3" fmla="*/ 515159 h 800909"/>
              <a:gd name="connsiteX4" fmla="*/ 2997200 w 3033023"/>
              <a:gd name="connsiteY4" fmla="*/ 286559 h 800909"/>
              <a:gd name="connsiteX5" fmla="*/ 2635250 w 3033023"/>
              <a:gd name="connsiteY5" fmla="*/ 809 h 800909"/>
              <a:gd name="connsiteX6" fmla="*/ 654050 w 3033023"/>
              <a:gd name="connsiteY6" fmla="*/ 210359 h 800909"/>
              <a:gd name="connsiteX7" fmla="*/ 101600 w 3033023"/>
              <a:gd name="connsiteY7" fmla="*/ 496109 h 800909"/>
              <a:gd name="connsiteX8" fmla="*/ 349250 w 3033023"/>
              <a:gd name="connsiteY8" fmla="*/ 751026 h 800909"/>
              <a:gd name="connsiteX0" fmla="*/ 0 w 3247335"/>
              <a:gd name="connsiteY0" fmla="*/ 736529 h 800997"/>
              <a:gd name="connsiteX1" fmla="*/ 982662 w 3247335"/>
              <a:gd name="connsiteY1" fmla="*/ 800909 h 800997"/>
              <a:gd name="connsiteX2" fmla="*/ 2506662 w 3247335"/>
              <a:gd name="connsiteY2" fmla="*/ 743759 h 800997"/>
              <a:gd name="connsiteX3" fmla="*/ 3154362 w 3247335"/>
              <a:gd name="connsiteY3" fmla="*/ 515159 h 800997"/>
              <a:gd name="connsiteX4" fmla="*/ 3211512 w 3247335"/>
              <a:gd name="connsiteY4" fmla="*/ 286559 h 800997"/>
              <a:gd name="connsiteX5" fmla="*/ 2849562 w 3247335"/>
              <a:gd name="connsiteY5" fmla="*/ 809 h 800997"/>
              <a:gd name="connsiteX6" fmla="*/ 868362 w 3247335"/>
              <a:gd name="connsiteY6" fmla="*/ 210359 h 800997"/>
              <a:gd name="connsiteX7" fmla="*/ 315912 w 3247335"/>
              <a:gd name="connsiteY7" fmla="*/ 496109 h 800997"/>
              <a:gd name="connsiteX8" fmla="*/ 563562 w 3247335"/>
              <a:gd name="connsiteY8" fmla="*/ 751026 h 800997"/>
              <a:gd name="connsiteX0" fmla="*/ 0 w 3247335"/>
              <a:gd name="connsiteY0" fmla="*/ 736529 h 815129"/>
              <a:gd name="connsiteX1" fmla="*/ 982662 w 3247335"/>
              <a:gd name="connsiteY1" fmla="*/ 800909 h 815129"/>
              <a:gd name="connsiteX2" fmla="*/ 2506662 w 3247335"/>
              <a:gd name="connsiteY2" fmla="*/ 743759 h 815129"/>
              <a:gd name="connsiteX3" fmla="*/ 3154362 w 3247335"/>
              <a:gd name="connsiteY3" fmla="*/ 515159 h 815129"/>
              <a:gd name="connsiteX4" fmla="*/ 3211512 w 3247335"/>
              <a:gd name="connsiteY4" fmla="*/ 286559 h 815129"/>
              <a:gd name="connsiteX5" fmla="*/ 2849562 w 3247335"/>
              <a:gd name="connsiteY5" fmla="*/ 809 h 815129"/>
              <a:gd name="connsiteX6" fmla="*/ 868362 w 3247335"/>
              <a:gd name="connsiteY6" fmla="*/ 210359 h 815129"/>
              <a:gd name="connsiteX7" fmla="*/ 315912 w 3247335"/>
              <a:gd name="connsiteY7" fmla="*/ 496109 h 815129"/>
              <a:gd name="connsiteX8" fmla="*/ 563562 w 3247335"/>
              <a:gd name="connsiteY8" fmla="*/ 751026 h 815129"/>
              <a:gd name="connsiteX0" fmla="*/ 0 w 3260035"/>
              <a:gd name="connsiteY0" fmla="*/ 688338 h 803190"/>
              <a:gd name="connsiteX1" fmla="*/ 995362 w 3260035"/>
              <a:gd name="connsiteY1" fmla="*/ 800909 h 803190"/>
              <a:gd name="connsiteX2" fmla="*/ 2519362 w 3260035"/>
              <a:gd name="connsiteY2" fmla="*/ 743759 h 803190"/>
              <a:gd name="connsiteX3" fmla="*/ 3167062 w 3260035"/>
              <a:gd name="connsiteY3" fmla="*/ 515159 h 803190"/>
              <a:gd name="connsiteX4" fmla="*/ 3224212 w 3260035"/>
              <a:gd name="connsiteY4" fmla="*/ 286559 h 803190"/>
              <a:gd name="connsiteX5" fmla="*/ 2862262 w 3260035"/>
              <a:gd name="connsiteY5" fmla="*/ 809 h 803190"/>
              <a:gd name="connsiteX6" fmla="*/ 881062 w 3260035"/>
              <a:gd name="connsiteY6" fmla="*/ 210359 h 803190"/>
              <a:gd name="connsiteX7" fmla="*/ 328612 w 3260035"/>
              <a:gd name="connsiteY7" fmla="*/ 496109 h 803190"/>
              <a:gd name="connsiteX8" fmla="*/ 576262 w 3260035"/>
              <a:gd name="connsiteY8" fmla="*/ 751026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0035" h="803190">
                <a:moveTo>
                  <a:pt x="0" y="688338"/>
                </a:moveTo>
                <a:cubicBezTo>
                  <a:pt x="179387" y="813294"/>
                  <a:pt x="575468" y="791672"/>
                  <a:pt x="995362" y="800909"/>
                </a:cubicBezTo>
                <a:cubicBezTo>
                  <a:pt x="1415256" y="810146"/>
                  <a:pt x="2157412" y="791384"/>
                  <a:pt x="2519362" y="743759"/>
                </a:cubicBezTo>
                <a:cubicBezTo>
                  <a:pt x="2881312" y="696134"/>
                  <a:pt x="3049587" y="591359"/>
                  <a:pt x="3167062" y="515159"/>
                </a:cubicBezTo>
                <a:cubicBezTo>
                  <a:pt x="3284537" y="438959"/>
                  <a:pt x="3275012" y="372284"/>
                  <a:pt x="3224212" y="286559"/>
                </a:cubicBezTo>
                <a:cubicBezTo>
                  <a:pt x="3173412" y="200834"/>
                  <a:pt x="3252787" y="13509"/>
                  <a:pt x="2862262" y="809"/>
                </a:cubicBezTo>
                <a:cubicBezTo>
                  <a:pt x="2471737" y="-11891"/>
                  <a:pt x="1303337" y="127809"/>
                  <a:pt x="881062" y="210359"/>
                </a:cubicBezTo>
                <a:cubicBezTo>
                  <a:pt x="458787" y="292909"/>
                  <a:pt x="398462" y="321207"/>
                  <a:pt x="328612" y="496109"/>
                </a:cubicBezTo>
                <a:cubicBezTo>
                  <a:pt x="258762" y="671011"/>
                  <a:pt x="528637" y="703401"/>
                  <a:pt x="576262" y="75102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 rot="21349957">
            <a:off x="1533288" y="1054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产品</a:t>
            </a:r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设计</a:t>
            </a:r>
            <a:endParaRPr lang="zh-CN" altLang="en-US" sz="2400" dirty="0" smtClean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762" y="11142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</a:rPr>
              <a:t>2</a:t>
            </a:r>
            <a:endParaRPr lang="zh-CN" altLang="en-US" sz="2800" b="1" dirty="0" smtClean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7698" y="2104572"/>
            <a:ext cx="1901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摇一摇寻找附近</a:t>
            </a:r>
            <a:r>
              <a:rPr lang="en-US" altLang="zh-CN" dirty="0" smtClean="0"/>
              <a:t>1km</a:t>
            </a:r>
            <a:r>
              <a:rPr lang="zh-CN" altLang="en-US" dirty="0" smtClean="0"/>
              <a:t>以内的陌信用户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289127" y="2104572"/>
            <a:ext cx="1901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在地图上选好友。点击图标会有用户简要信息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10556" y="2104572"/>
            <a:ext cx="1901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进行随机游戏。游戏共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种，随机抽取一种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5" idx="3"/>
            <a:endCxn id="19" idx="1"/>
          </p:cNvCxnSpPr>
          <p:nvPr/>
        </p:nvCxnSpPr>
        <p:spPr>
          <a:xfrm>
            <a:off x="2469070" y="2566237"/>
            <a:ext cx="8200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3"/>
            <a:endCxn id="21" idx="1"/>
          </p:cNvCxnSpPr>
          <p:nvPr/>
        </p:nvCxnSpPr>
        <p:spPr>
          <a:xfrm>
            <a:off x="5190499" y="2566237"/>
            <a:ext cx="8200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731985" y="2104572"/>
            <a:ext cx="1901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结束后转到聊天界面。聊天界面显示游戏分数</a:t>
            </a:r>
            <a:endParaRPr lang="en-US" altLang="zh-CN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911928" y="2566237"/>
            <a:ext cx="8200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/>
          <p:cNvSpPr txBox="1"/>
          <p:nvPr/>
        </p:nvSpPr>
        <p:spPr>
          <a:xfrm>
            <a:off x="775642" y="1311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摇一摇：</a:t>
            </a:r>
          </a:p>
        </p:txBody>
      </p:sp>
      <p:sp>
        <p:nvSpPr>
          <p:cNvPr id="28" name="TextBox 8"/>
          <p:cNvSpPr txBox="1"/>
          <p:nvPr/>
        </p:nvSpPr>
        <p:spPr>
          <a:xfrm>
            <a:off x="929530" y="34066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聊天：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03985" y="4376058"/>
            <a:ext cx="19013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语音消息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文字消息</a:t>
            </a:r>
            <a:r>
              <a:rPr lang="en-US" altLang="zh-CN" dirty="0" smtClean="0"/>
              <a:t>+</a:t>
            </a:r>
            <a:r>
              <a:rPr lang="zh-CN" altLang="en-US" dirty="0" smtClean="0"/>
              <a:t>丰富表情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25414" y="4376058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传送图片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318155" y="4930056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发送位置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25" idx="2"/>
          </p:cNvCxnSpPr>
          <p:nvPr/>
        </p:nvCxnSpPr>
        <p:spPr>
          <a:xfrm flipH="1">
            <a:off x="1554671" y="3027902"/>
            <a:ext cx="8128000" cy="1348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92412" y="4376058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发送文件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014181" y="4930056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拍照发送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731985" y="4376058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视频通话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6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638544" y="2104572"/>
            <a:ext cx="19013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好友列表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将所有好友列举出来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59973" y="2104572"/>
            <a:ext cx="19013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好友验证消息管理。将所有关于好友请求消息统一管理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81402" y="2104572"/>
            <a:ext cx="190137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群聊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群</a:t>
            </a:r>
            <a:r>
              <a:rPr lang="zh-CN" altLang="en-US" dirty="0" smtClean="0">
                <a:solidFill>
                  <a:prstClr val="black"/>
                </a:solidFill>
              </a:rPr>
              <a:t>聊设置包括新建群聊共享群聊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2846488" y="1311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通讯录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：</a:t>
            </a:r>
          </a:p>
        </p:txBody>
      </p:sp>
      <p:sp>
        <p:nvSpPr>
          <p:cNvPr id="28" name="TextBox 8"/>
          <p:cNvSpPr txBox="1"/>
          <p:nvPr/>
        </p:nvSpPr>
        <p:spPr>
          <a:xfrm>
            <a:off x="3154264" y="34066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我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674831" y="4376058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账号管理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96260" y="4376058"/>
            <a:ext cx="19013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消息管理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03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单聊功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152650" y="1316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单聊功能</a:t>
            </a:r>
          </a:p>
          <a:p>
            <a:r>
              <a:rPr lang="zh-CN" altLang="en-US" dirty="0"/>
              <a:t>√</a:t>
            </a:r>
            <a:r>
              <a:rPr lang="zh-CN" altLang="en-US" dirty="0" smtClean="0"/>
              <a:t>支持</a:t>
            </a:r>
            <a:r>
              <a:rPr lang="zh-CN" altLang="en-US" dirty="0"/>
              <a:t>发送语音，图片，表情，文字，位置，名片，附件 </a:t>
            </a:r>
          </a:p>
        </p:txBody>
      </p:sp>
      <p:sp>
        <p:nvSpPr>
          <p:cNvPr id="9" name="矩形 8"/>
          <p:cNvSpPr/>
          <p:nvPr/>
        </p:nvSpPr>
        <p:spPr>
          <a:xfrm>
            <a:off x="2152650" y="22075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群聊功能</a:t>
            </a:r>
          </a:p>
          <a:p>
            <a:r>
              <a:rPr lang="zh-CN" altLang="en-US" dirty="0"/>
              <a:t>√</a:t>
            </a:r>
            <a:r>
              <a:rPr lang="zh-CN" altLang="en-US" dirty="0" smtClean="0"/>
              <a:t>支持</a:t>
            </a:r>
            <a:r>
              <a:rPr lang="en-US" altLang="zh-CN" dirty="0"/>
              <a:t>500</a:t>
            </a:r>
            <a:r>
              <a:rPr lang="zh-CN" altLang="en-US" dirty="0"/>
              <a:t>人到</a:t>
            </a:r>
            <a:r>
              <a:rPr lang="en-US" altLang="zh-CN" dirty="0"/>
              <a:t>2000</a:t>
            </a:r>
            <a:r>
              <a:rPr lang="zh-CN" altLang="en-US" dirty="0"/>
              <a:t>人大群 </a:t>
            </a:r>
            <a:br>
              <a:rPr lang="zh-CN" altLang="en-US" dirty="0"/>
            </a:br>
            <a:r>
              <a:rPr lang="zh-CN" altLang="en-US" dirty="0"/>
              <a:t>√</a:t>
            </a:r>
            <a:r>
              <a:rPr lang="zh-CN" altLang="en-US" dirty="0" smtClean="0"/>
              <a:t>拥有</a:t>
            </a:r>
            <a:r>
              <a:rPr lang="zh-CN" altLang="en-US" dirty="0"/>
              <a:t>完善的群组权限管理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55735" y="364734"/>
            <a:ext cx="571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环信服务器</a:t>
            </a:r>
            <a:endParaRPr lang="zh-CN" altLang="en-US" sz="4000" dirty="0"/>
          </a:p>
        </p:txBody>
      </p:sp>
      <p:sp>
        <p:nvSpPr>
          <p:cNvPr id="11" name="矩形 10"/>
          <p:cNvSpPr/>
          <p:nvPr/>
        </p:nvSpPr>
        <p:spPr>
          <a:xfrm>
            <a:off x="2152650" y="33752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海量高并发</a:t>
            </a:r>
          </a:p>
          <a:p>
            <a:r>
              <a:rPr lang="zh-CN" altLang="en-US" dirty="0"/>
              <a:t>√ 每天亿级消息量</a:t>
            </a:r>
          </a:p>
          <a:p>
            <a:r>
              <a:rPr lang="zh-CN" altLang="en-US" dirty="0"/>
              <a:t>√ 千万用户同时在线</a:t>
            </a:r>
          </a:p>
        </p:txBody>
      </p:sp>
      <p:sp>
        <p:nvSpPr>
          <p:cNvPr id="12" name="矩形 11"/>
          <p:cNvSpPr/>
          <p:nvPr/>
        </p:nvSpPr>
        <p:spPr>
          <a:xfrm>
            <a:off x="2152650" y="45429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高稳定性</a:t>
            </a:r>
          </a:p>
          <a:p>
            <a:r>
              <a:rPr lang="zh-CN" altLang="en-US" dirty="0" smtClean="0"/>
              <a:t>√ 经过超万家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运行检验</a:t>
            </a:r>
          </a:p>
          <a:p>
            <a:r>
              <a:rPr lang="zh-CN" altLang="en-US" dirty="0" smtClean="0"/>
              <a:t>√ 业界顶级技术团队提供保障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57185" y="57105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隐私保护</a:t>
            </a:r>
          </a:p>
          <a:p>
            <a:r>
              <a:rPr lang="zh-CN" altLang="en-US" dirty="0"/>
              <a:t>√ 不侵入用户体系</a:t>
            </a:r>
          </a:p>
          <a:p>
            <a:r>
              <a:rPr lang="zh-CN" altLang="en-US" dirty="0"/>
              <a:t>√ 客户掌控聊天记录</a:t>
            </a:r>
          </a:p>
        </p:txBody>
      </p:sp>
    </p:spTree>
    <p:extLst>
      <p:ext uri="{BB962C8B-B14F-4D97-AF65-F5344CB8AC3E}">
        <p14:creationId xmlns:p14="http://schemas.microsoft.com/office/powerpoint/2010/main" val="3659484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基本模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18" y="1964313"/>
            <a:ext cx="6200478" cy="3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73471" y="216401"/>
            <a:ext cx="545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七</a:t>
            </a:r>
            <a:r>
              <a:rPr lang="zh-CN" altLang="en-US" sz="3200" dirty="0" smtClean="0"/>
              <a:t>牛服务器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991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18" y="882023"/>
            <a:ext cx="7138964" cy="5093954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3373471" y="216401"/>
            <a:ext cx="545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陌信</a:t>
            </a:r>
            <a:r>
              <a:rPr lang="zh-CN" altLang="en-US" sz="3200" dirty="0" smtClean="0"/>
              <a:t>服务器架构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7782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294" y="470647"/>
            <a:ext cx="8189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通讯录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223682" y="151951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36" y="2819400"/>
            <a:ext cx="1721014" cy="3059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58" y="2819399"/>
            <a:ext cx="1721014" cy="3059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178" y="2819398"/>
            <a:ext cx="1721014" cy="30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05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icrosoft JhengHei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11125" cap="rnd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0.xml><?xml version="1.0" encoding="utf-8"?>
<Control xmlns="http://schemas.microsoft.com/VisualStudio/2011/storyboarding/control">
  <Id Name="bac61cb5-d7f3-4dba-81b1-380deaceb990" Revision="1" Stencil="System.MyShapes" StencilVersion="1.0"/>
</Control>
</file>

<file path=customXml/item11.xml><?xml version="1.0" encoding="utf-8"?>
<Control xmlns="http://schemas.microsoft.com/VisualStudio/2011/storyboarding/control">
  <Id Name="e3040264-4c79-402e-ba1d-2db094f38d86" Revision="1" Stencil="System.MyShapes" StencilVersion="1.0"/>
</Control>
</file>

<file path=customXml/item12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5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1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3.xml><?xml version="1.0" encoding="utf-8"?>
<Control xmlns="http://schemas.microsoft.com/VisualStudio/2011/storyboarding/control">
  <Id Name="540f9d5c-8354-462c-946f-da51052e9a7f" Revision="1" Stencil="System.MyShapes" StencilVersion="1.0"/>
</Control>
</file>

<file path=customXml/item4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5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6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7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8.xml><?xml version="1.0" encoding="utf-8"?>
<Control xmlns="http://schemas.microsoft.com/VisualStudio/2011/storyboarding/control">
  <Id Name="e78d9405-f938-4a5c-9e9b-829f812c5d9a" Revision="1" Stencil="System.MyShapes" StencilVersion="1.0"/>
</Control>
</file>

<file path=customXml/item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63FFF27D-7F53-4EBC-82F4-81A228D84A4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971C616-B729-4381-857D-7CB274764D2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9CF7019-6185-4793-83E0-280708D7300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7DEF5C0-9CBE-4A16-8403-C8FA81341E3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C9E37C0-CC22-4497-96F9-E6EB5911C52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99B8945-2366-41BE-B68D-0D3F791FB0D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79CEE0E-43BC-402C-8446-6CF360EE378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419CCB2-FFF7-4629-87FF-5683FBAB8B4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5321401-0C7E-4AC9-B487-9FA6DECE944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B5380AF-788A-4904-9B3A-C020E07CEF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5D5E48E-762F-453C-9FB9-9CDC4550AB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F56497-0B93-4B0A-9810-8993C76230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0FD29C6-329A-4FBB-AD0A-BB04176ECA1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996AEA1-DB62-4620-A2AC-D1CDB7F211E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97FA21E-6C06-4A79-86B5-7CF626C9AA2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730132E-4713-4043-8AC2-BA2ADED15F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478</Words>
  <Application>Microsoft Office PowerPoint</Application>
  <PresentationFormat>宽屏</PresentationFormat>
  <Paragraphs>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JhengHei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周立朋</dc:creator>
  <cp:lastModifiedBy>赵天华</cp:lastModifiedBy>
  <cp:revision>159</cp:revision>
  <dcterms:created xsi:type="dcterms:W3CDTF">2014-11-12T13:15:11Z</dcterms:created>
  <dcterms:modified xsi:type="dcterms:W3CDTF">2015-06-27T01:03:31Z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