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01" r:id="rId3"/>
    <p:sldId id="287" r:id="rId4"/>
    <p:sldId id="288" r:id="rId5"/>
    <p:sldId id="285" r:id="rId6"/>
    <p:sldId id="298" r:id="rId7"/>
    <p:sldId id="300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57" r:id="rId18"/>
    <p:sldId id="258" r:id="rId19"/>
    <p:sldId id="26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635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50F"/>
    <a:srgbClr val="601104"/>
    <a:srgbClr val="A3F98F"/>
    <a:srgbClr val="EFF79F"/>
    <a:srgbClr val="9CE8FA"/>
    <a:srgbClr val="FBA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1" autoAdjust="0"/>
    <p:restoredTop sz="94660"/>
  </p:normalViewPr>
  <p:slideViewPr>
    <p:cSldViewPr>
      <p:cViewPr>
        <p:scale>
          <a:sx n="100" d="100"/>
          <a:sy n="100" d="100"/>
        </p:scale>
        <p:origin x="846" y="444"/>
      </p:cViewPr>
      <p:guideLst>
        <p:guide orient="horz" pos="300"/>
        <p:guide pos="635"/>
        <p:guide pos="71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4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0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9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9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1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89D31-9903-4F09-98A5-64542A86A594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2CF7-EA29-4532-A206-E467B2F306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44500"/>
                  <a:satMod val="160000"/>
                </a:schemeClr>
              </a:gs>
              <a:gs pos="59000">
                <a:srgbClr val="FBFCFE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85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nevent.com/jsp/index/index3.jsp?track=99900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hlinkClick r:id="rId3"/>
          </p:cNvPr>
          <p:cNvSpPr txBox="1"/>
          <p:nvPr/>
        </p:nvSpPr>
        <p:spPr>
          <a:xfrm>
            <a:off x="4814942" y="3789040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 卓 新 闻 客 户 端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769650"/>
            <a:ext cx="2304256" cy="659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8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7"/>
    </mc:Choice>
    <mc:Fallback xmlns="">
      <p:transition spd="slow" advTm="3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200" fill="hold"/>
                                        <p:tgtEl>
                                          <p:spTgt spid="2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12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7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5" y="206495"/>
            <a:ext cx="10443959" cy="60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5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76" y="-200025"/>
            <a:ext cx="7400925" cy="7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7625"/>
            <a:ext cx="102108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3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98" y="-704761"/>
            <a:ext cx="4724400" cy="79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7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158272"/>
            <a:ext cx="8842974" cy="593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9" y="-566738"/>
            <a:ext cx="4724400" cy="799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626" y="481821"/>
            <a:ext cx="8401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2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5" y="420717"/>
            <a:ext cx="1943100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293" y="420717"/>
            <a:ext cx="1962150" cy="3438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90" y="420717"/>
            <a:ext cx="2314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3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同心圆 1468"/>
          <p:cNvSpPr/>
          <p:nvPr/>
        </p:nvSpPr>
        <p:spPr>
          <a:xfrm>
            <a:off x="5692405" y="2976902"/>
            <a:ext cx="823456" cy="823456"/>
          </a:xfrm>
          <a:prstGeom prst="donut">
            <a:avLst>
              <a:gd name="adj" fmla="val 14547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0" name="同心圆 1469"/>
          <p:cNvSpPr/>
          <p:nvPr/>
        </p:nvSpPr>
        <p:spPr>
          <a:xfrm>
            <a:off x="5320178" y="2585426"/>
            <a:ext cx="1567910" cy="1635662"/>
          </a:xfrm>
          <a:prstGeom prst="donut">
            <a:avLst>
              <a:gd name="adj" fmla="val 7257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1" name="同心圆 1470"/>
          <p:cNvSpPr/>
          <p:nvPr/>
        </p:nvSpPr>
        <p:spPr>
          <a:xfrm>
            <a:off x="5032146" y="2284948"/>
            <a:ext cx="2143974" cy="2236618"/>
          </a:xfrm>
          <a:prstGeom prst="donut">
            <a:avLst>
              <a:gd name="adj" fmla="val 5258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2" name="同心圆 1471"/>
          <p:cNvSpPr/>
          <p:nvPr/>
        </p:nvSpPr>
        <p:spPr>
          <a:xfrm>
            <a:off x="4683152" y="1900485"/>
            <a:ext cx="2853008" cy="2976290"/>
          </a:xfrm>
          <a:prstGeom prst="donut">
            <a:avLst>
              <a:gd name="adj" fmla="val 5258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3" name="同心圆 1472"/>
          <p:cNvSpPr/>
          <p:nvPr/>
        </p:nvSpPr>
        <p:spPr>
          <a:xfrm>
            <a:off x="4312066" y="1533753"/>
            <a:ext cx="3584134" cy="3739008"/>
          </a:xfrm>
          <a:prstGeom prst="donut">
            <a:avLst>
              <a:gd name="adj" fmla="val 5258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4" name="同心圆 1473"/>
          <p:cNvSpPr/>
          <p:nvPr/>
        </p:nvSpPr>
        <p:spPr>
          <a:xfrm>
            <a:off x="3945194" y="1145266"/>
            <a:ext cx="4328924" cy="4515982"/>
          </a:xfrm>
          <a:prstGeom prst="donut">
            <a:avLst>
              <a:gd name="adj" fmla="val 5258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撒旦发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5" name="同心圆 1474"/>
          <p:cNvSpPr/>
          <p:nvPr/>
        </p:nvSpPr>
        <p:spPr>
          <a:xfrm>
            <a:off x="3442473" y="626583"/>
            <a:ext cx="5323320" cy="5553348"/>
          </a:xfrm>
          <a:prstGeom prst="donut">
            <a:avLst>
              <a:gd name="adj" fmla="val 5258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7" name="同心圆 1476"/>
          <p:cNvSpPr/>
          <p:nvPr/>
        </p:nvSpPr>
        <p:spPr>
          <a:xfrm>
            <a:off x="2067490" y="-828204"/>
            <a:ext cx="8084332" cy="8433668"/>
          </a:xfrm>
          <a:prstGeom prst="donut">
            <a:avLst>
              <a:gd name="adj" fmla="val 5258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8" name="同心圆 1477"/>
          <p:cNvSpPr/>
          <p:nvPr/>
        </p:nvSpPr>
        <p:spPr>
          <a:xfrm>
            <a:off x="1239186" y="-1692300"/>
            <a:ext cx="9740940" cy="10161860"/>
          </a:xfrm>
          <a:prstGeom prst="donut">
            <a:avLst>
              <a:gd name="adj" fmla="val 5258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9" name="同心圆 1478"/>
          <p:cNvSpPr/>
          <p:nvPr/>
        </p:nvSpPr>
        <p:spPr>
          <a:xfrm>
            <a:off x="218656" y="-2742302"/>
            <a:ext cx="11782000" cy="12291118"/>
          </a:xfrm>
          <a:prstGeom prst="donut">
            <a:avLst>
              <a:gd name="adj" fmla="val 5258"/>
            </a:avLst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75230" y="1508642"/>
            <a:ext cx="4108018" cy="4016894"/>
            <a:chOff x="2551230" y="1508642"/>
            <a:chExt cx="4108018" cy="4016894"/>
          </a:xfrm>
        </p:grpSpPr>
        <p:sp>
          <p:nvSpPr>
            <p:cNvPr id="6533" name="Freeform 3492"/>
            <p:cNvSpPr>
              <a:spLocks noEditPoints="1"/>
            </p:cNvSpPr>
            <p:nvPr/>
          </p:nvSpPr>
          <p:spPr bwMode="auto">
            <a:xfrm>
              <a:off x="4928140" y="1508642"/>
              <a:ext cx="193817" cy="611267"/>
            </a:xfrm>
            <a:custGeom>
              <a:avLst/>
              <a:gdLst>
                <a:gd name="T0" fmla="*/ 87 w 91"/>
                <a:gd name="T1" fmla="*/ 16 h 287"/>
                <a:gd name="T2" fmla="*/ 91 w 91"/>
                <a:gd name="T3" fmla="*/ 2 h 287"/>
                <a:gd name="T4" fmla="*/ 85 w 91"/>
                <a:gd name="T5" fmla="*/ 0 h 287"/>
                <a:gd name="T6" fmla="*/ 79 w 91"/>
                <a:gd name="T7" fmla="*/ 14 h 287"/>
                <a:gd name="T8" fmla="*/ 87 w 91"/>
                <a:gd name="T9" fmla="*/ 16 h 287"/>
                <a:gd name="T10" fmla="*/ 71 w 91"/>
                <a:gd name="T11" fmla="*/ 70 h 287"/>
                <a:gd name="T12" fmla="*/ 83 w 91"/>
                <a:gd name="T13" fmla="*/ 32 h 287"/>
                <a:gd name="T14" fmla="*/ 75 w 91"/>
                <a:gd name="T15" fmla="*/ 30 h 287"/>
                <a:gd name="T16" fmla="*/ 65 w 91"/>
                <a:gd name="T17" fmla="*/ 68 h 287"/>
                <a:gd name="T18" fmla="*/ 71 w 91"/>
                <a:gd name="T19" fmla="*/ 70 h 287"/>
                <a:gd name="T20" fmla="*/ 57 w 91"/>
                <a:gd name="T21" fmla="*/ 125 h 287"/>
                <a:gd name="T22" fmla="*/ 67 w 91"/>
                <a:gd name="T23" fmla="*/ 87 h 287"/>
                <a:gd name="T24" fmla="*/ 59 w 91"/>
                <a:gd name="T25" fmla="*/ 85 h 287"/>
                <a:gd name="T26" fmla="*/ 49 w 91"/>
                <a:gd name="T27" fmla="*/ 123 h 287"/>
                <a:gd name="T28" fmla="*/ 57 w 91"/>
                <a:gd name="T29" fmla="*/ 125 h 287"/>
                <a:gd name="T30" fmla="*/ 41 w 91"/>
                <a:gd name="T31" fmla="*/ 179 h 287"/>
                <a:gd name="T32" fmla="*/ 51 w 91"/>
                <a:gd name="T33" fmla="*/ 141 h 287"/>
                <a:gd name="T34" fmla="*/ 43 w 91"/>
                <a:gd name="T35" fmla="*/ 139 h 287"/>
                <a:gd name="T36" fmla="*/ 32 w 91"/>
                <a:gd name="T37" fmla="*/ 177 h 287"/>
                <a:gd name="T38" fmla="*/ 41 w 91"/>
                <a:gd name="T39" fmla="*/ 179 h 287"/>
                <a:gd name="T40" fmla="*/ 24 w 91"/>
                <a:gd name="T41" fmla="*/ 233 h 287"/>
                <a:gd name="T42" fmla="*/ 34 w 91"/>
                <a:gd name="T43" fmla="*/ 195 h 287"/>
                <a:gd name="T44" fmla="*/ 28 w 91"/>
                <a:gd name="T45" fmla="*/ 193 h 287"/>
                <a:gd name="T46" fmla="*/ 16 w 91"/>
                <a:gd name="T47" fmla="*/ 231 h 287"/>
                <a:gd name="T48" fmla="*/ 24 w 91"/>
                <a:gd name="T49" fmla="*/ 233 h 287"/>
                <a:gd name="T50" fmla="*/ 8 w 91"/>
                <a:gd name="T51" fmla="*/ 287 h 287"/>
                <a:gd name="T52" fmla="*/ 20 w 91"/>
                <a:gd name="T53" fmla="*/ 249 h 287"/>
                <a:gd name="T54" fmla="*/ 12 w 91"/>
                <a:gd name="T55" fmla="*/ 247 h 287"/>
                <a:gd name="T56" fmla="*/ 0 w 91"/>
                <a:gd name="T57" fmla="*/ 285 h 287"/>
                <a:gd name="T58" fmla="*/ 8 w 91"/>
                <a:gd name="T5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" h="287">
                  <a:moveTo>
                    <a:pt x="87" y="16"/>
                  </a:moveTo>
                  <a:lnTo>
                    <a:pt x="91" y="2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7" y="16"/>
                  </a:lnTo>
                  <a:close/>
                  <a:moveTo>
                    <a:pt x="71" y="70"/>
                  </a:moveTo>
                  <a:lnTo>
                    <a:pt x="83" y="32"/>
                  </a:lnTo>
                  <a:lnTo>
                    <a:pt x="75" y="30"/>
                  </a:lnTo>
                  <a:lnTo>
                    <a:pt x="65" y="68"/>
                  </a:lnTo>
                  <a:lnTo>
                    <a:pt x="71" y="70"/>
                  </a:lnTo>
                  <a:close/>
                  <a:moveTo>
                    <a:pt x="57" y="125"/>
                  </a:moveTo>
                  <a:lnTo>
                    <a:pt x="67" y="87"/>
                  </a:lnTo>
                  <a:lnTo>
                    <a:pt x="59" y="85"/>
                  </a:lnTo>
                  <a:lnTo>
                    <a:pt x="49" y="123"/>
                  </a:lnTo>
                  <a:lnTo>
                    <a:pt x="57" y="125"/>
                  </a:lnTo>
                  <a:close/>
                  <a:moveTo>
                    <a:pt x="41" y="179"/>
                  </a:moveTo>
                  <a:lnTo>
                    <a:pt x="51" y="141"/>
                  </a:lnTo>
                  <a:lnTo>
                    <a:pt x="43" y="139"/>
                  </a:lnTo>
                  <a:lnTo>
                    <a:pt x="32" y="177"/>
                  </a:lnTo>
                  <a:lnTo>
                    <a:pt x="41" y="179"/>
                  </a:lnTo>
                  <a:close/>
                  <a:moveTo>
                    <a:pt x="24" y="233"/>
                  </a:moveTo>
                  <a:lnTo>
                    <a:pt x="34" y="195"/>
                  </a:lnTo>
                  <a:lnTo>
                    <a:pt x="28" y="193"/>
                  </a:lnTo>
                  <a:lnTo>
                    <a:pt x="16" y="231"/>
                  </a:lnTo>
                  <a:lnTo>
                    <a:pt x="24" y="233"/>
                  </a:lnTo>
                  <a:close/>
                  <a:moveTo>
                    <a:pt x="8" y="287"/>
                  </a:moveTo>
                  <a:lnTo>
                    <a:pt x="20" y="249"/>
                  </a:lnTo>
                  <a:lnTo>
                    <a:pt x="12" y="247"/>
                  </a:lnTo>
                  <a:lnTo>
                    <a:pt x="0" y="285"/>
                  </a:lnTo>
                  <a:lnTo>
                    <a:pt x="8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4" name="Freeform 3493"/>
            <p:cNvSpPr>
              <a:spLocks noEditPoints="1"/>
            </p:cNvSpPr>
            <p:nvPr/>
          </p:nvSpPr>
          <p:spPr bwMode="auto">
            <a:xfrm>
              <a:off x="3707736" y="1598096"/>
              <a:ext cx="272620" cy="594228"/>
            </a:xfrm>
            <a:custGeom>
              <a:avLst/>
              <a:gdLst>
                <a:gd name="T0" fmla="*/ 14 w 128"/>
                <a:gd name="T1" fmla="*/ 16 h 279"/>
                <a:gd name="T2" fmla="*/ 8 w 128"/>
                <a:gd name="T3" fmla="*/ 0 h 279"/>
                <a:gd name="T4" fmla="*/ 0 w 128"/>
                <a:gd name="T5" fmla="*/ 4 h 279"/>
                <a:gd name="T6" fmla="*/ 8 w 128"/>
                <a:gd name="T7" fmla="*/ 20 h 279"/>
                <a:gd name="T8" fmla="*/ 14 w 128"/>
                <a:gd name="T9" fmla="*/ 16 h 279"/>
                <a:gd name="T10" fmla="*/ 38 w 128"/>
                <a:gd name="T11" fmla="*/ 69 h 279"/>
                <a:gd name="T12" fmla="*/ 22 w 128"/>
                <a:gd name="T13" fmla="*/ 32 h 279"/>
                <a:gd name="T14" fmla="*/ 14 w 128"/>
                <a:gd name="T15" fmla="*/ 34 h 279"/>
                <a:gd name="T16" fmla="*/ 30 w 128"/>
                <a:gd name="T17" fmla="*/ 73 h 279"/>
                <a:gd name="T18" fmla="*/ 38 w 128"/>
                <a:gd name="T19" fmla="*/ 69 h 279"/>
                <a:gd name="T20" fmla="*/ 60 w 128"/>
                <a:gd name="T21" fmla="*/ 121 h 279"/>
                <a:gd name="T22" fmla="*/ 44 w 128"/>
                <a:gd name="T23" fmla="*/ 83 h 279"/>
                <a:gd name="T24" fmla="*/ 36 w 128"/>
                <a:gd name="T25" fmla="*/ 87 h 279"/>
                <a:gd name="T26" fmla="*/ 52 w 128"/>
                <a:gd name="T27" fmla="*/ 123 h 279"/>
                <a:gd name="T28" fmla="*/ 60 w 128"/>
                <a:gd name="T29" fmla="*/ 121 h 279"/>
                <a:gd name="T30" fmla="*/ 82 w 128"/>
                <a:gd name="T31" fmla="*/ 171 h 279"/>
                <a:gd name="T32" fmla="*/ 66 w 128"/>
                <a:gd name="T33" fmla="*/ 135 h 279"/>
                <a:gd name="T34" fmla="*/ 60 w 128"/>
                <a:gd name="T35" fmla="*/ 139 h 279"/>
                <a:gd name="T36" fmla="*/ 76 w 128"/>
                <a:gd name="T37" fmla="*/ 175 h 279"/>
                <a:gd name="T38" fmla="*/ 82 w 128"/>
                <a:gd name="T39" fmla="*/ 171 h 279"/>
                <a:gd name="T40" fmla="*/ 106 w 128"/>
                <a:gd name="T41" fmla="*/ 223 h 279"/>
                <a:gd name="T42" fmla="*/ 90 w 128"/>
                <a:gd name="T43" fmla="*/ 187 h 279"/>
                <a:gd name="T44" fmla="*/ 82 w 128"/>
                <a:gd name="T45" fmla="*/ 189 h 279"/>
                <a:gd name="T46" fmla="*/ 98 w 128"/>
                <a:gd name="T47" fmla="*/ 227 h 279"/>
                <a:gd name="T48" fmla="*/ 106 w 128"/>
                <a:gd name="T49" fmla="*/ 223 h 279"/>
                <a:gd name="T50" fmla="*/ 128 w 128"/>
                <a:gd name="T51" fmla="*/ 275 h 279"/>
                <a:gd name="T52" fmla="*/ 112 w 128"/>
                <a:gd name="T53" fmla="*/ 239 h 279"/>
                <a:gd name="T54" fmla="*/ 104 w 128"/>
                <a:gd name="T55" fmla="*/ 241 h 279"/>
                <a:gd name="T56" fmla="*/ 120 w 128"/>
                <a:gd name="T57" fmla="*/ 279 h 279"/>
                <a:gd name="T58" fmla="*/ 128 w 128"/>
                <a:gd name="T59" fmla="*/ 2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279">
                  <a:moveTo>
                    <a:pt x="14" y="1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8" y="20"/>
                  </a:lnTo>
                  <a:lnTo>
                    <a:pt x="14" y="16"/>
                  </a:lnTo>
                  <a:close/>
                  <a:moveTo>
                    <a:pt x="38" y="69"/>
                  </a:moveTo>
                  <a:lnTo>
                    <a:pt x="22" y="32"/>
                  </a:lnTo>
                  <a:lnTo>
                    <a:pt x="14" y="34"/>
                  </a:lnTo>
                  <a:lnTo>
                    <a:pt x="30" y="73"/>
                  </a:lnTo>
                  <a:lnTo>
                    <a:pt x="38" y="69"/>
                  </a:lnTo>
                  <a:close/>
                  <a:moveTo>
                    <a:pt x="60" y="121"/>
                  </a:moveTo>
                  <a:lnTo>
                    <a:pt x="44" y="83"/>
                  </a:lnTo>
                  <a:lnTo>
                    <a:pt x="36" y="87"/>
                  </a:lnTo>
                  <a:lnTo>
                    <a:pt x="52" y="123"/>
                  </a:lnTo>
                  <a:lnTo>
                    <a:pt x="60" y="121"/>
                  </a:lnTo>
                  <a:close/>
                  <a:moveTo>
                    <a:pt x="82" y="171"/>
                  </a:moveTo>
                  <a:lnTo>
                    <a:pt x="66" y="135"/>
                  </a:lnTo>
                  <a:lnTo>
                    <a:pt x="60" y="139"/>
                  </a:lnTo>
                  <a:lnTo>
                    <a:pt x="76" y="175"/>
                  </a:lnTo>
                  <a:lnTo>
                    <a:pt x="82" y="171"/>
                  </a:lnTo>
                  <a:close/>
                  <a:moveTo>
                    <a:pt x="106" y="223"/>
                  </a:moveTo>
                  <a:lnTo>
                    <a:pt x="90" y="187"/>
                  </a:lnTo>
                  <a:lnTo>
                    <a:pt x="82" y="189"/>
                  </a:lnTo>
                  <a:lnTo>
                    <a:pt x="98" y="227"/>
                  </a:lnTo>
                  <a:lnTo>
                    <a:pt x="106" y="223"/>
                  </a:lnTo>
                  <a:close/>
                  <a:moveTo>
                    <a:pt x="128" y="275"/>
                  </a:moveTo>
                  <a:lnTo>
                    <a:pt x="112" y="239"/>
                  </a:lnTo>
                  <a:lnTo>
                    <a:pt x="104" y="241"/>
                  </a:lnTo>
                  <a:lnTo>
                    <a:pt x="120" y="279"/>
                  </a:lnTo>
                  <a:lnTo>
                    <a:pt x="128" y="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5" name="Freeform 3494"/>
            <p:cNvSpPr>
              <a:spLocks noEditPoints="1"/>
            </p:cNvSpPr>
            <p:nvPr/>
          </p:nvSpPr>
          <p:spPr bwMode="auto">
            <a:xfrm>
              <a:off x="2700319" y="2565047"/>
              <a:ext cx="589968" cy="302438"/>
            </a:xfrm>
            <a:custGeom>
              <a:avLst/>
              <a:gdLst>
                <a:gd name="T0" fmla="*/ 24 w 277"/>
                <a:gd name="T1" fmla="*/ 10 h 142"/>
                <a:gd name="T2" fmla="*/ 4 w 277"/>
                <a:gd name="T3" fmla="*/ 0 h 142"/>
                <a:gd name="T4" fmla="*/ 0 w 277"/>
                <a:gd name="T5" fmla="*/ 8 h 142"/>
                <a:gd name="T6" fmla="*/ 20 w 277"/>
                <a:gd name="T7" fmla="*/ 18 h 142"/>
                <a:gd name="T8" fmla="*/ 24 w 277"/>
                <a:gd name="T9" fmla="*/ 10 h 142"/>
                <a:gd name="T10" fmla="*/ 74 w 277"/>
                <a:gd name="T11" fmla="*/ 36 h 142"/>
                <a:gd name="T12" fmla="*/ 38 w 277"/>
                <a:gd name="T13" fmla="*/ 18 h 142"/>
                <a:gd name="T14" fmla="*/ 36 w 277"/>
                <a:gd name="T15" fmla="*/ 24 h 142"/>
                <a:gd name="T16" fmla="*/ 72 w 277"/>
                <a:gd name="T17" fmla="*/ 42 h 142"/>
                <a:gd name="T18" fmla="*/ 74 w 277"/>
                <a:gd name="T19" fmla="*/ 36 h 142"/>
                <a:gd name="T20" fmla="*/ 126 w 277"/>
                <a:gd name="T21" fmla="*/ 60 h 142"/>
                <a:gd name="T22" fmla="*/ 90 w 277"/>
                <a:gd name="T23" fmla="*/ 42 h 142"/>
                <a:gd name="T24" fmla="*/ 86 w 277"/>
                <a:gd name="T25" fmla="*/ 50 h 142"/>
                <a:gd name="T26" fmla="*/ 122 w 277"/>
                <a:gd name="T27" fmla="*/ 68 h 142"/>
                <a:gd name="T28" fmla="*/ 126 w 277"/>
                <a:gd name="T29" fmla="*/ 60 h 142"/>
                <a:gd name="T30" fmla="*/ 176 w 277"/>
                <a:gd name="T31" fmla="*/ 86 h 142"/>
                <a:gd name="T32" fmla="*/ 140 w 277"/>
                <a:gd name="T33" fmla="*/ 68 h 142"/>
                <a:gd name="T34" fmla="*/ 136 w 277"/>
                <a:gd name="T35" fmla="*/ 74 h 142"/>
                <a:gd name="T36" fmla="*/ 172 w 277"/>
                <a:gd name="T37" fmla="*/ 92 h 142"/>
                <a:gd name="T38" fmla="*/ 176 w 277"/>
                <a:gd name="T39" fmla="*/ 86 h 142"/>
                <a:gd name="T40" fmla="*/ 227 w 277"/>
                <a:gd name="T41" fmla="*/ 110 h 142"/>
                <a:gd name="T42" fmla="*/ 190 w 277"/>
                <a:gd name="T43" fmla="*/ 92 h 142"/>
                <a:gd name="T44" fmla="*/ 186 w 277"/>
                <a:gd name="T45" fmla="*/ 100 h 142"/>
                <a:gd name="T46" fmla="*/ 223 w 277"/>
                <a:gd name="T47" fmla="*/ 118 h 142"/>
                <a:gd name="T48" fmla="*/ 227 w 277"/>
                <a:gd name="T49" fmla="*/ 110 h 142"/>
                <a:gd name="T50" fmla="*/ 277 w 277"/>
                <a:gd name="T51" fmla="*/ 134 h 142"/>
                <a:gd name="T52" fmla="*/ 241 w 277"/>
                <a:gd name="T53" fmla="*/ 118 h 142"/>
                <a:gd name="T54" fmla="*/ 237 w 277"/>
                <a:gd name="T55" fmla="*/ 124 h 142"/>
                <a:gd name="T56" fmla="*/ 273 w 277"/>
                <a:gd name="T57" fmla="*/ 142 h 142"/>
                <a:gd name="T58" fmla="*/ 277 w 277"/>
                <a:gd name="T59" fmla="*/ 13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7" h="142">
                  <a:moveTo>
                    <a:pt x="24" y="10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20" y="18"/>
                  </a:lnTo>
                  <a:lnTo>
                    <a:pt x="24" y="10"/>
                  </a:lnTo>
                  <a:close/>
                  <a:moveTo>
                    <a:pt x="74" y="36"/>
                  </a:moveTo>
                  <a:lnTo>
                    <a:pt x="38" y="18"/>
                  </a:lnTo>
                  <a:lnTo>
                    <a:pt x="36" y="24"/>
                  </a:lnTo>
                  <a:lnTo>
                    <a:pt x="72" y="42"/>
                  </a:lnTo>
                  <a:lnTo>
                    <a:pt x="74" y="36"/>
                  </a:lnTo>
                  <a:close/>
                  <a:moveTo>
                    <a:pt x="126" y="60"/>
                  </a:moveTo>
                  <a:lnTo>
                    <a:pt x="90" y="42"/>
                  </a:lnTo>
                  <a:lnTo>
                    <a:pt x="86" y="50"/>
                  </a:lnTo>
                  <a:lnTo>
                    <a:pt x="122" y="68"/>
                  </a:lnTo>
                  <a:lnTo>
                    <a:pt x="126" y="60"/>
                  </a:lnTo>
                  <a:close/>
                  <a:moveTo>
                    <a:pt x="176" y="86"/>
                  </a:moveTo>
                  <a:lnTo>
                    <a:pt x="140" y="68"/>
                  </a:lnTo>
                  <a:lnTo>
                    <a:pt x="136" y="74"/>
                  </a:lnTo>
                  <a:lnTo>
                    <a:pt x="172" y="92"/>
                  </a:lnTo>
                  <a:lnTo>
                    <a:pt x="176" y="86"/>
                  </a:lnTo>
                  <a:close/>
                  <a:moveTo>
                    <a:pt x="227" y="110"/>
                  </a:moveTo>
                  <a:lnTo>
                    <a:pt x="190" y="92"/>
                  </a:lnTo>
                  <a:lnTo>
                    <a:pt x="186" y="100"/>
                  </a:lnTo>
                  <a:lnTo>
                    <a:pt x="223" y="118"/>
                  </a:lnTo>
                  <a:lnTo>
                    <a:pt x="227" y="110"/>
                  </a:lnTo>
                  <a:close/>
                  <a:moveTo>
                    <a:pt x="277" y="134"/>
                  </a:moveTo>
                  <a:lnTo>
                    <a:pt x="241" y="118"/>
                  </a:lnTo>
                  <a:lnTo>
                    <a:pt x="237" y="124"/>
                  </a:lnTo>
                  <a:lnTo>
                    <a:pt x="273" y="142"/>
                  </a:lnTo>
                  <a:lnTo>
                    <a:pt x="277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6" name="Freeform 3495"/>
            <p:cNvSpPr>
              <a:spLocks noEditPoints="1"/>
            </p:cNvSpPr>
            <p:nvPr/>
          </p:nvSpPr>
          <p:spPr bwMode="auto">
            <a:xfrm>
              <a:off x="2551230" y="3800358"/>
              <a:ext cx="649604" cy="174647"/>
            </a:xfrm>
            <a:custGeom>
              <a:avLst/>
              <a:gdLst>
                <a:gd name="T0" fmla="*/ 28 w 305"/>
                <a:gd name="T1" fmla="*/ 68 h 82"/>
                <a:gd name="T2" fmla="*/ 0 w 305"/>
                <a:gd name="T3" fmla="*/ 74 h 82"/>
                <a:gd name="T4" fmla="*/ 0 w 305"/>
                <a:gd name="T5" fmla="*/ 82 h 82"/>
                <a:gd name="T6" fmla="*/ 30 w 305"/>
                <a:gd name="T7" fmla="*/ 76 h 82"/>
                <a:gd name="T8" fmla="*/ 28 w 305"/>
                <a:gd name="T9" fmla="*/ 68 h 82"/>
                <a:gd name="T10" fmla="*/ 82 w 305"/>
                <a:gd name="T11" fmla="*/ 54 h 82"/>
                <a:gd name="T12" fmla="*/ 44 w 305"/>
                <a:gd name="T13" fmla="*/ 64 h 82"/>
                <a:gd name="T14" fmla="*/ 46 w 305"/>
                <a:gd name="T15" fmla="*/ 72 h 82"/>
                <a:gd name="T16" fmla="*/ 84 w 305"/>
                <a:gd name="T17" fmla="*/ 62 h 82"/>
                <a:gd name="T18" fmla="*/ 82 w 305"/>
                <a:gd name="T19" fmla="*/ 54 h 82"/>
                <a:gd name="T20" fmla="*/ 138 w 305"/>
                <a:gd name="T21" fmla="*/ 40 h 82"/>
                <a:gd name="T22" fmla="*/ 98 w 305"/>
                <a:gd name="T23" fmla="*/ 50 h 82"/>
                <a:gd name="T24" fmla="*/ 100 w 305"/>
                <a:gd name="T25" fmla="*/ 58 h 82"/>
                <a:gd name="T26" fmla="*/ 140 w 305"/>
                <a:gd name="T27" fmla="*/ 48 h 82"/>
                <a:gd name="T28" fmla="*/ 138 w 305"/>
                <a:gd name="T29" fmla="*/ 40 h 82"/>
                <a:gd name="T30" fmla="*/ 192 w 305"/>
                <a:gd name="T31" fmla="*/ 28 h 82"/>
                <a:gd name="T32" fmla="*/ 152 w 305"/>
                <a:gd name="T33" fmla="*/ 36 h 82"/>
                <a:gd name="T34" fmla="*/ 154 w 305"/>
                <a:gd name="T35" fmla="*/ 44 h 82"/>
                <a:gd name="T36" fmla="*/ 194 w 305"/>
                <a:gd name="T37" fmla="*/ 36 h 82"/>
                <a:gd name="T38" fmla="*/ 192 w 305"/>
                <a:gd name="T39" fmla="*/ 28 h 82"/>
                <a:gd name="T40" fmla="*/ 246 w 305"/>
                <a:gd name="T41" fmla="*/ 14 h 82"/>
                <a:gd name="T42" fmla="*/ 208 w 305"/>
                <a:gd name="T43" fmla="*/ 24 h 82"/>
                <a:gd name="T44" fmla="*/ 210 w 305"/>
                <a:gd name="T45" fmla="*/ 32 h 82"/>
                <a:gd name="T46" fmla="*/ 248 w 305"/>
                <a:gd name="T47" fmla="*/ 22 h 82"/>
                <a:gd name="T48" fmla="*/ 246 w 305"/>
                <a:gd name="T49" fmla="*/ 14 h 82"/>
                <a:gd name="T50" fmla="*/ 303 w 305"/>
                <a:gd name="T51" fmla="*/ 0 h 82"/>
                <a:gd name="T52" fmla="*/ 262 w 305"/>
                <a:gd name="T53" fmla="*/ 10 h 82"/>
                <a:gd name="T54" fmla="*/ 264 w 305"/>
                <a:gd name="T55" fmla="*/ 18 h 82"/>
                <a:gd name="T56" fmla="*/ 305 w 305"/>
                <a:gd name="T57" fmla="*/ 8 h 82"/>
                <a:gd name="T58" fmla="*/ 303 w 305"/>
                <a:gd name="T5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82">
                  <a:moveTo>
                    <a:pt x="28" y="68"/>
                  </a:moveTo>
                  <a:lnTo>
                    <a:pt x="0" y="74"/>
                  </a:lnTo>
                  <a:lnTo>
                    <a:pt x="0" y="82"/>
                  </a:lnTo>
                  <a:lnTo>
                    <a:pt x="30" y="76"/>
                  </a:lnTo>
                  <a:lnTo>
                    <a:pt x="28" y="68"/>
                  </a:lnTo>
                  <a:close/>
                  <a:moveTo>
                    <a:pt x="82" y="54"/>
                  </a:moveTo>
                  <a:lnTo>
                    <a:pt x="44" y="64"/>
                  </a:lnTo>
                  <a:lnTo>
                    <a:pt x="46" y="72"/>
                  </a:lnTo>
                  <a:lnTo>
                    <a:pt x="84" y="62"/>
                  </a:lnTo>
                  <a:lnTo>
                    <a:pt x="82" y="54"/>
                  </a:lnTo>
                  <a:close/>
                  <a:moveTo>
                    <a:pt x="138" y="40"/>
                  </a:moveTo>
                  <a:lnTo>
                    <a:pt x="98" y="50"/>
                  </a:lnTo>
                  <a:lnTo>
                    <a:pt x="100" y="58"/>
                  </a:lnTo>
                  <a:lnTo>
                    <a:pt x="140" y="48"/>
                  </a:lnTo>
                  <a:lnTo>
                    <a:pt x="138" y="40"/>
                  </a:lnTo>
                  <a:close/>
                  <a:moveTo>
                    <a:pt x="192" y="28"/>
                  </a:moveTo>
                  <a:lnTo>
                    <a:pt x="152" y="36"/>
                  </a:lnTo>
                  <a:lnTo>
                    <a:pt x="154" y="44"/>
                  </a:lnTo>
                  <a:lnTo>
                    <a:pt x="194" y="36"/>
                  </a:lnTo>
                  <a:lnTo>
                    <a:pt x="192" y="28"/>
                  </a:lnTo>
                  <a:close/>
                  <a:moveTo>
                    <a:pt x="246" y="14"/>
                  </a:moveTo>
                  <a:lnTo>
                    <a:pt x="208" y="24"/>
                  </a:lnTo>
                  <a:lnTo>
                    <a:pt x="210" y="32"/>
                  </a:lnTo>
                  <a:lnTo>
                    <a:pt x="248" y="22"/>
                  </a:lnTo>
                  <a:lnTo>
                    <a:pt x="246" y="14"/>
                  </a:lnTo>
                  <a:close/>
                  <a:moveTo>
                    <a:pt x="303" y="0"/>
                  </a:moveTo>
                  <a:lnTo>
                    <a:pt x="262" y="10"/>
                  </a:lnTo>
                  <a:lnTo>
                    <a:pt x="264" y="18"/>
                  </a:lnTo>
                  <a:lnTo>
                    <a:pt x="305" y="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7" name="Freeform 3496"/>
            <p:cNvSpPr>
              <a:spLocks noEditPoints="1"/>
            </p:cNvSpPr>
            <p:nvPr/>
          </p:nvSpPr>
          <p:spPr bwMode="auto">
            <a:xfrm>
              <a:off x="3324364" y="4586273"/>
              <a:ext cx="408931" cy="551631"/>
            </a:xfrm>
            <a:custGeom>
              <a:avLst/>
              <a:gdLst>
                <a:gd name="T0" fmla="*/ 20 w 192"/>
                <a:gd name="T1" fmla="*/ 227 h 259"/>
                <a:gd name="T2" fmla="*/ 0 w 192"/>
                <a:gd name="T3" fmla="*/ 255 h 259"/>
                <a:gd name="T4" fmla="*/ 6 w 192"/>
                <a:gd name="T5" fmla="*/ 259 h 259"/>
                <a:gd name="T6" fmla="*/ 26 w 192"/>
                <a:gd name="T7" fmla="*/ 233 h 259"/>
                <a:gd name="T8" fmla="*/ 20 w 192"/>
                <a:gd name="T9" fmla="*/ 227 h 259"/>
                <a:gd name="T10" fmla="*/ 52 w 192"/>
                <a:gd name="T11" fmla="*/ 183 h 259"/>
                <a:gd name="T12" fmla="*/ 28 w 192"/>
                <a:gd name="T13" fmla="*/ 215 h 259"/>
                <a:gd name="T14" fmla="*/ 36 w 192"/>
                <a:gd name="T15" fmla="*/ 219 h 259"/>
                <a:gd name="T16" fmla="*/ 60 w 192"/>
                <a:gd name="T17" fmla="*/ 187 h 259"/>
                <a:gd name="T18" fmla="*/ 52 w 192"/>
                <a:gd name="T19" fmla="*/ 183 h 259"/>
                <a:gd name="T20" fmla="*/ 86 w 192"/>
                <a:gd name="T21" fmla="*/ 136 h 259"/>
                <a:gd name="T22" fmla="*/ 62 w 192"/>
                <a:gd name="T23" fmla="*/ 169 h 259"/>
                <a:gd name="T24" fmla="*/ 68 w 192"/>
                <a:gd name="T25" fmla="*/ 175 h 259"/>
                <a:gd name="T26" fmla="*/ 92 w 192"/>
                <a:gd name="T27" fmla="*/ 140 h 259"/>
                <a:gd name="T28" fmla="*/ 86 w 192"/>
                <a:gd name="T29" fmla="*/ 136 h 259"/>
                <a:gd name="T30" fmla="*/ 120 w 192"/>
                <a:gd name="T31" fmla="*/ 90 h 259"/>
                <a:gd name="T32" fmla="*/ 96 w 192"/>
                <a:gd name="T33" fmla="*/ 122 h 259"/>
                <a:gd name="T34" fmla="*/ 102 w 192"/>
                <a:gd name="T35" fmla="*/ 128 h 259"/>
                <a:gd name="T36" fmla="*/ 126 w 192"/>
                <a:gd name="T37" fmla="*/ 96 h 259"/>
                <a:gd name="T38" fmla="*/ 120 w 192"/>
                <a:gd name="T39" fmla="*/ 90 h 259"/>
                <a:gd name="T40" fmla="*/ 152 w 192"/>
                <a:gd name="T41" fmla="*/ 46 h 259"/>
                <a:gd name="T42" fmla="*/ 128 w 192"/>
                <a:gd name="T43" fmla="*/ 78 h 259"/>
                <a:gd name="T44" fmla="*/ 136 w 192"/>
                <a:gd name="T45" fmla="*/ 82 h 259"/>
                <a:gd name="T46" fmla="*/ 158 w 192"/>
                <a:gd name="T47" fmla="*/ 50 h 259"/>
                <a:gd name="T48" fmla="*/ 152 w 192"/>
                <a:gd name="T49" fmla="*/ 46 h 259"/>
                <a:gd name="T50" fmla="*/ 186 w 192"/>
                <a:gd name="T51" fmla="*/ 0 h 259"/>
                <a:gd name="T52" fmla="*/ 162 w 192"/>
                <a:gd name="T53" fmla="*/ 32 h 259"/>
                <a:gd name="T54" fmla="*/ 168 w 192"/>
                <a:gd name="T55" fmla="*/ 36 h 259"/>
                <a:gd name="T56" fmla="*/ 192 w 192"/>
                <a:gd name="T57" fmla="*/ 4 h 259"/>
                <a:gd name="T58" fmla="*/ 186 w 19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259">
                  <a:moveTo>
                    <a:pt x="20" y="227"/>
                  </a:moveTo>
                  <a:lnTo>
                    <a:pt x="0" y="255"/>
                  </a:lnTo>
                  <a:lnTo>
                    <a:pt x="6" y="259"/>
                  </a:lnTo>
                  <a:lnTo>
                    <a:pt x="26" y="233"/>
                  </a:lnTo>
                  <a:lnTo>
                    <a:pt x="20" y="227"/>
                  </a:lnTo>
                  <a:close/>
                  <a:moveTo>
                    <a:pt x="52" y="183"/>
                  </a:moveTo>
                  <a:lnTo>
                    <a:pt x="28" y="215"/>
                  </a:lnTo>
                  <a:lnTo>
                    <a:pt x="36" y="219"/>
                  </a:lnTo>
                  <a:lnTo>
                    <a:pt x="60" y="187"/>
                  </a:lnTo>
                  <a:lnTo>
                    <a:pt x="52" y="183"/>
                  </a:lnTo>
                  <a:close/>
                  <a:moveTo>
                    <a:pt x="86" y="136"/>
                  </a:moveTo>
                  <a:lnTo>
                    <a:pt x="62" y="169"/>
                  </a:lnTo>
                  <a:lnTo>
                    <a:pt x="68" y="175"/>
                  </a:lnTo>
                  <a:lnTo>
                    <a:pt x="92" y="140"/>
                  </a:lnTo>
                  <a:lnTo>
                    <a:pt x="86" y="136"/>
                  </a:lnTo>
                  <a:close/>
                  <a:moveTo>
                    <a:pt x="120" y="90"/>
                  </a:moveTo>
                  <a:lnTo>
                    <a:pt x="96" y="122"/>
                  </a:lnTo>
                  <a:lnTo>
                    <a:pt x="102" y="128"/>
                  </a:lnTo>
                  <a:lnTo>
                    <a:pt x="126" y="96"/>
                  </a:lnTo>
                  <a:lnTo>
                    <a:pt x="120" y="90"/>
                  </a:lnTo>
                  <a:close/>
                  <a:moveTo>
                    <a:pt x="152" y="46"/>
                  </a:moveTo>
                  <a:lnTo>
                    <a:pt x="128" y="78"/>
                  </a:lnTo>
                  <a:lnTo>
                    <a:pt x="136" y="82"/>
                  </a:lnTo>
                  <a:lnTo>
                    <a:pt x="158" y="50"/>
                  </a:lnTo>
                  <a:lnTo>
                    <a:pt x="152" y="46"/>
                  </a:lnTo>
                  <a:close/>
                  <a:moveTo>
                    <a:pt x="186" y="0"/>
                  </a:moveTo>
                  <a:lnTo>
                    <a:pt x="162" y="32"/>
                  </a:lnTo>
                  <a:lnTo>
                    <a:pt x="168" y="36"/>
                  </a:lnTo>
                  <a:lnTo>
                    <a:pt x="192" y="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8" name="Freeform 3497"/>
            <p:cNvSpPr>
              <a:spLocks noEditPoints="1"/>
            </p:cNvSpPr>
            <p:nvPr/>
          </p:nvSpPr>
          <p:spPr bwMode="auto">
            <a:xfrm>
              <a:off x="4621442" y="4854633"/>
              <a:ext cx="59636" cy="670903"/>
            </a:xfrm>
            <a:custGeom>
              <a:avLst/>
              <a:gdLst>
                <a:gd name="T0" fmla="*/ 18 w 28"/>
                <a:gd name="T1" fmla="*/ 281 h 315"/>
                <a:gd name="T2" fmla="*/ 20 w 28"/>
                <a:gd name="T3" fmla="*/ 315 h 315"/>
                <a:gd name="T4" fmla="*/ 28 w 28"/>
                <a:gd name="T5" fmla="*/ 315 h 315"/>
                <a:gd name="T6" fmla="*/ 26 w 28"/>
                <a:gd name="T7" fmla="*/ 281 h 315"/>
                <a:gd name="T8" fmla="*/ 18 w 28"/>
                <a:gd name="T9" fmla="*/ 281 h 315"/>
                <a:gd name="T10" fmla="*/ 16 w 28"/>
                <a:gd name="T11" fmla="*/ 225 h 315"/>
                <a:gd name="T12" fmla="*/ 18 w 28"/>
                <a:gd name="T13" fmla="*/ 265 h 315"/>
                <a:gd name="T14" fmla="*/ 26 w 28"/>
                <a:gd name="T15" fmla="*/ 265 h 315"/>
                <a:gd name="T16" fmla="*/ 24 w 28"/>
                <a:gd name="T17" fmla="*/ 225 h 315"/>
                <a:gd name="T18" fmla="*/ 16 w 28"/>
                <a:gd name="T19" fmla="*/ 225 h 315"/>
                <a:gd name="T20" fmla="*/ 12 w 28"/>
                <a:gd name="T21" fmla="*/ 169 h 315"/>
                <a:gd name="T22" fmla="*/ 14 w 28"/>
                <a:gd name="T23" fmla="*/ 209 h 315"/>
                <a:gd name="T24" fmla="*/ 22 w 28"/>
                <a:gd name="T25" fmla="*/ 209 h 315"/>
                <a:gd name="T26" fmla="*/ 20 w 28"/>
                <a:gd name="T27" fmla="*/ 169 h 315"/>
                <a:gd name="T28" fmla="*/ 12 w 28"/>
                <a:gd name="T29" fmla="*/ 169 h 315"/>
                <a:gd name="T30" fmla="*/ 8 w 28"/>
                <a:gd name="T31" fmla="*/ 113 h 315"/>
                <a:gd name="T32" fmla="*/ 10 w 28"/>
                <a:gd name="T33" fmla="*/ 153 h 315"/>
                <a:gd name="T34" fmla="*/ 18 w 28"/>
                <a:gd name="T35" fmla="*/ 153 h 315"/>
                <a:gd name="T36" fmla="*/ 16 w 28"/>
                <a:gd name="T37" fmla="*/ 113 h 315"/>
                <a:gd name="T38" fmla="*/ 8 w 28"/>
                <a:gd name="T39" fmla="*/ 113 h 315"/>
                <a:gd name="T40" fmla="*/ 4 w 28"/>
                <a:gd name="T41" fmla="*/ 57 h 315"/>
                <a:gd name="T42" fmla="*/ 6 w 28"/>
                <a:gd name="T43" fmla="*/ 97 h 315"/>
                <a:gd name="T44" fmla="*/ 14 w 28"/>
                <a:gd name="T45" fmla="*/ 97 h 315"/>
                <a:gd name="T46" fmla="*/ 12 w 28"/>
                <a:gd name="T47" fmla="*/ 57 h 315"/>
                <a:gd name="T48" fmla="*/ 4 w 28"/>
                <a:gd name="T49" fmla="*/ 57 h 315"/>
                <a:gd name="T50" fmla="*/ 0 w 28"/>
                <a:gd name="T51" fmla="*/ 0 h 315"/>
                <a:gd name="T52" fmla="*/ 2 w 28"/>
                <a:gd name="T53" fmla="*/ 41 h 315"/>
                <a:gd name="T54" fmla="*/ 12 w 28"/>
                <a:gd name="T55" fmla="*/ 41 h 315"/>
                <a:gd name="T56" fmla="*/ 8 w 28"/>
                <a:gd name="T57" fmla="*/ 0 h 315"/>
                <a:gd name="T58" fmla="*/ 0 w 28"/>
                <a:gd name="T5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315">
                  <a:moveTo>
                    <a:pt x="18" y="281"/>
                  </a:moveTo>
                  <a:lnTo>
                    <a:pt x="20" y="315"/>
                  </a:lnTo>
                  <a:lnTo>
                    <a:pt x="28" y="315"/>
                  </a:lnTo>
                  <a:lnTo>
                    <a:pt x="26" y="281"/>
                  </a:lnTo>
                  <a:lnTo>
                    <a:pt x="18" y="281"/>
                  </a:lnTo>
                  <a:close/>
                  <a:moveTo>
                    <a:pt x="16" y="225"/>
                  </a:moveTo>
                  <a:lnTo>
                    <a:pt x="18" y="265"/>
                  </a:lnTo>
                  <a:lnTo>
                    <a:pt x="26" y="265"/>
                  </a:lnTo>
                  <a:lnTo>
                    <a:pt x="24" y="225"/>
                  </a:lnTo>
                  <a:lnTo>
                    <a:pt x="16" y="225"/>
                  </a:lnTo>
                  <a:close/>
                  <a:moveTo>
                    <a:pt x="12" y="169"/>
                  </a:moveTo>
                  <a:lnTo>
                    <a:pt x="14" y="209"/>
                  </a:lnTo>
                  <a:lnTo>
                    <a:pt x="22" y="209"/>
                  </a:lnTo>
                  <a:lnTo>
                    <a:pt x="20" y="169"/>
                  </a:lnTo>
                  <a:lnTo>
                    <a:pt x="12" y="169"/>
                  </a:lnTo>
                  <a:close/>
                  <a:moveTo>
                    <a:pt x="8" y="113"/>
                  </a:moveTo>
                  <a:lnTo>
                    <a:pt x="10" y="153"/>
                  </a:lnTo>
                  <a:lnTo>
                    <a:pt x="18" y="153"/>
                  </a:lnTo>
                  <a:lnTo>
                    <a:pt x="16" y="113"/>
                  </a:lnTo>
                  <a:lnTo>
                    <a:pt x="8" y="113"/>
                  </a:lnTo>
                  <a:close/>
                  <a:moveTo>
                    <a:pt x="4" y="57"/>
                  </a:moveTo>
                  <a:lnTo>
                    <a:pt x="6" y="97"/>
                  </a:lnTo>
                  <a:lnTo>
                    <a:pt x="14" y="97"/>
                  </a:lnTo>
                  <a:lnTo>
                    <a:pt x="12" y="57"/>
                  </a:lnTo>
                  <a:lnTo>
                    <a:pt x="4" y="57"/>
                  </a:lnTo>
                  <a:close/>
                  <a:moveTo>
                    <a:pt x="0" y="0"/>
                  </a:moveTo>
                  <a:lnTo>
                    <a:pt x="2" y="41"/>
                  </a:lnTo>
                  <a:lnTo>
                    <a:pt x="12" y="41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9" name="Freeform 3498"/>
            <p:cNvSpPr>
              <a:spLocks noEditPoints="1"/>
            </p:cNvSpPr>
            <p:nvPr/>
          </p:nvSpPr>
          <p:spPr bwMode="auto">
            <a:xfrm>
              <a:off x="5492549" y="4475521"/>
              <a:ext cx="470697" cy="491995"/>
            </a:xfrm>
            <a:custGeom>
              <a:avLst/>
              <a:gdLst>
                <a:gd name="T0" fmla="*/ 194 w 221"/>
                <a:gd name="T1" fmla="*/ 208 h 231"/>
                <a:gd name="T2" fmla="*/ 214 w 221"/>
                <a:gd name="T3" fmla="*/ 231 h 231"/>
                <a:gd name="T4" fmla="*/ 221 w 221"/>
                <a:gd name="T5" fmla="*/ 225 h 231"/>
                <a:gd name="T6" fmla="*/ 200 w 221"/>
                <a:gd name="T7" fmla="*/ 204 h 231"/>
                <a:gd name="T8" fmla="*/ 194 w 221"/>
                <a:gd name="T9" fmla="*/ 208 h 231"/>
                <a:gd name="T10" fmla="*/ 156 w 221"/>
                <a:gd name="T11" fmla="*/ 168 h 231"/>
                <a:gd name="T12" fmla="*/ 184 w 221"/>
                <a:gd name="T13" fmla="*/ 198 h 231"/>
                <a:gd name="T14" fmla="*/ 190 w 221"/>
                <a:gd name="T15" fmla="*/ 192 h 231"/>
                <a:gd name="T16" fmla="*/ 162 w 221"/>
                <a:gd name="T17" fmla="*/ 162 h 231"/>
                <a:gd name="T18" fmla="*/ 156 w 221"/>
                <a:gd name="T19" fmla="*/ 168 h 231"/>
                <a:gd name="T20" fmla="*/ 116 w 221"/>
                <a:gd name="T21" fmla="*/ 128 h 231"/>
                <a:gd name="T22" fmla="*/ 144 w 221"/>
                <a:gd name="T23" fmla="*/ 156 h 231"/>
                <a:gd name="T24" fmla="*/ 150 w 221"/>
                <a:gd name="T25" fmla="*/ 152 h 231"/>
                <a:gd name="T26" fmla="*/ 122 w 221"/>
                <a:gd name="T27" fmla="*/ 122 h 231"/>
                <a:gd name="T28" fmla="*/ 116 w 221"/>
                <a:gd name="T29" fmla="*/ 128 h 231"/>
                <a:gd name="T30" fmla="*/ 78 w 221"/>
                <a:gd name="T31" fmla="*/ 88 h 231"/>
                <a:gd name="T32" fmla="*/ 106 w 221"/>
                <a:gd name="T33" fmla="*/ 116 h 231"/>
                <a:gd name="T34" fmla="*/ 112 w 221"/>
                <a:gd name="T35" fmla="*/ 110 h 231"/>
                <a:gd name="T36" fmla="*/ 84 w 221"/>
                <a:gd name="T37" fmla="*/ 82 h 231"/>
                <a:gd name="T38" fmla="*/ 78 w 221"/>
                <a:gd name="T39" fmla="*/ 88 h 231"/>
                <a:gd name="T40" fmla="*/ 38 w 221"/>
                <a:gd name="T41" fmla="*/ 46 h 231"/>
                <a:gd name="T42" fmla="*/ 66 w 221"/>
                <a:gd name="T43" fmla="*/ 76 h 231"/>
                <a:gd name="T44" fmla="*/ 72 w 221"/>
                <a:gd name="T45" fmla="*/ 70 h 231"/>
                <a:gd name="T46" fmla="*/ 44 w 221"/>
                <a:gd name="T47" fmla="*/ 40 h 231"/>
                <a:gd name="T48" fmla="*/ 38 w 221"/>
                <a:gd name="T49" fmla="*/ 46 h 231"/>
                <a:gd name="T50" fmla="*/ 0 w 221"/>
                <a:gd name="T51" fmla="*/ 6 h 231"/>
                <a:gd name="T52" fmla="*/ 28 w 221"/>
                <a:gd name="T53" fmla="*/ 34 h 231"/>
                <a:gd name="T54" fmla="*/ 34 w 221"/>
                <a:gd name="T55" fmla="*/ 30 h 231"/>
                <a:gd name="T56" fmla="*/ 6 w 221"/>
                <a:gd name="T57" fmla="*/ 0 h 231"/>
                <a:gd name="T58" fmla="*/ 0 w 221"/>
                <a:gd name="T59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31">
                  <a:moveTo>
                    <a:pt x="194" y="208"/>
                  </a:moveTo>
                  <a:lnTo>
                    <a:pt x="214" y="231"/>
                  </a:lnTo>
                  <a:lnTo>
                    <a:pt x="221" y="225"/>
                  </a:lnTo>
                  <a:lnTo>
                    <a:pt x="200" y="204"/>
                  </a:lnTo>
                  <a:lnTo>
                    <a:pt x="194" y="208"/>
                  </a:lnTo>
                  <a:close/>
                  <a:moveTo>
                    <a:pt x="156" y="168"/>
                  </a:moveTo>
                  <a:lnTo>
                    <a:pt x="184" y="198"/>
                  </a:lnTo>
                  <a:lnTo>
                    <a:pt x="190" y="192"/>
                  </a:lnTo>
                  <a:lnTo>
                    <a:pt x="162" y="162"/>
                  </a:lnTo>
                  <a:lnTo>
                    <a:pt x="156" y="168"/>
                  </a:lnTo>
                  <a:close/>
                  <a:moveTo>
                    <a:pt x="116" y="128"/>
                  </a:moveTo>
                  <a:lnTo>
                    <a:pt x="144" y="156"/>
                  </a:lnTo>
                  <a:lnTo>
                    <a:pt x="150" y="152"/>
                  </a:lnTo>
                  <a:lnTo>
                    <a:pt x="122" y="122"/>
                  </a:lnTo>
                  <a:lnTo>
                    <a:pt x="116" y="128"/>
                  </a:lnTo>
                  <a:close/>
                  <a:moveTo>
                    <a:pt x="78" y="88"/>
                  </a:moveTo>
                  <a:lnTo>
                    <a:pt x="106" y="116"/>
                  </a:lnTo>
                  <a:lnTo>
                    <a:pt x="112" y="110"/>
                  </a:lnTo>
                  <a:lnTo>
                    <a:pt x="84" y="82"/>
                  </a:lnTo>
                  <a:lnTo>
                    <a:pt x="78" y="88"/>
                  </a:lnTo>
                  <a:close/>
                  <a:moveTo>
                    <a:pt x="38" y="46"/>
                  </a:moveTo>
                  <a:lnTo>
                    <a:pt x="66" y="76"/>
                  </a:lnTo>
                  <a:lnTo>
                    <a:pt x="72" y="70"/>
                  </a:lnTo>
                  <a:lnTo>
                    <a:pt x="44" y="40"/>
                  </a:lnTo>
                  <a:lnTo>
                    <a:pt x="38" y="46"/>
                  </a:lnTo>
                  <a:close/>
                  <a:moveTo>
                    <a:pt x="0" y="6"/>
                  </a:moveTo>
                  <a:lnTo>
                    <a:pt x="28" y="34"/>
                  </a:lnTo>
                  <a:lnTo>
                    <a:pt x="34" y="30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0" name="Freeform 3499"/>
            <p:cNvSpPr>
              <a:spLocks noEditPoints="1"/>
            </p:cNvSpPr>
            <p:nvPr/>
          </p:nvSpPr>
          <p:spPr bwMode="auto">
            <a:xfrm rot="839504">
              <a:off x="6013904" y="3841019"/>
              <a:ext cx="645344" cy="87324"/>
            </a:xfrm>
            <a:custGeom>
              <a:avLst/>
              <a:gdLst>
                <a:gd name="T0" fmla="*/ 25 w 303"/>
                <a:gd name="T1" fmla="*/ 3 h 41"/>
                <a:gd name="T2" fmla="*/ 0 w 303"/>
                <a:gd name="T3" fmla="*/ 0 h 41"/>
                <a:gd name="T4" fmla="*/ 0 w 303"/>
                <a:gd name="T5" fmla="*/ 9 h 41"/>
                <a:gd name="T6" fmla="*/ 23 w 303"/>
                <a:gd name="T7" fmla="*/ 11 h 41"/>
                <a:gd name="T8" fmla="*/ 25 w 303"/>
                <a:gd name="T9" fmla="*/ 3 h 41"/>
                <a:gd name="T10" fmla="*/ 81 w 303"/>
                <a:gd name="T11" fmla="*/ 9 h 41"/>
                <a:gd name="T12" fmla="*/ 41 w 303"/>
                <a:gd name="T13" fmla="*/ 5 h 41"/>
                <a:gd name="T14" fmla="*/ 39 w 303"/>
                <a:gd name="T15" fmla="*/ 13 h 41"/>
                <a:gd name="T16" fmla="*/ 79 w 303"/>
                <a:gd name="T17" fmla="*/ 17 h 41"/>
                <a:gd name="T18" fmla="*/ 81 w 303"/>
                <a:gd name="T19" fmla="*/ 9 h 41"/>
                <a:gd name="T20" fmla="*/ 137 w 303"/>
                <a:gd name="T21" fmla="*/ 15 h 41"/>
                <a:gd name="T22" fmla="*/ 97 w 303"/>
                <a:gd name="T23" fmla="*/ 11 h 41"/>
                <a:gd name="T24" fmla="*/ 95 w 303"/>
                <a:gd name="T25" fmla="*/ 19 h 41"/>
                <a:gd name="T26" fmla="*/ 135 w 303"/>
                <a:gd name="T27" fmla="*/ 23 h 41"/>
                <a:gd name="T28" fmla="*/ 137 w 303"/>
                <a:gd name="T29" fmla="*/ 15 h 41"/>
                <a:gd name="T30" fmla="*/ 191 w 303"/>
                <a:gd name="T31" fmla="*/ 21 h 41"/>
                <a:gd name="T32" fmla="*/ 153 w 303"/>
                <a:gd name="T33" fmla="*/ 17 h 41"/>
                <a:gd name="T34" fmla="*/ 151 w 303"/>
                <a:gd name="T35" fmla="*/ 25 h 41"/>
                <a:gd name="T36" fmla="*/ 191 w 303"/>
                <a:gd name="T37" fmla="*/ 29 h 41"/>
                <a:gd name="T38" fmla="*/ 191 w 303"/>
                <a:gd name="T39" fmla="*/ 21 h 41"/>
                <a:gd name="T40" fmla="*/ 247 w 303"/>
                <a:gd name="T41" fmla="*/ 27 h 41"/>
                <a:gd name="T42" fmla="*/ 207 w 303"/>
                <a:gd name="T43" fmla="*/ 23 h 41"/>
                <a:gd name="T44" fmla="*/ 207 w 303"/>
                <a:gd name="T45" fmla="*/ 31 h 41"/>
                <a:gd name="T46" fmla="*/ 247 w 303"/>
                <a:gd name="T47" fmla="*/ 35 h 41"/>
                <a:gd name="T48" fmla="*/ 247 w 303"/>
                <a:gd name="T49" fmla="*/ 27 h 41"/>
                <a:gd name="T50" fmla="*/ 303 w 303"/>
                <a:gd name="T51" fmla="*/ 33 h 41"/>
                <a:gd name="T52" fmla="*/ 263 w 303"/>
                <a:gd name="T53" fmla="*/ 29 h 41"/>
                <a:gd name="T54" fmla="*/ 263 w 303"/>
                <a:gd name="T55" fmla="*/ 37 h 41"/>
                <a:gd name="T56" fmla="*/ 303 w 303"/>
                <a:gd name="T57" fmla="*/ 41 h 41"/>
                <a:gd name="T58" fmla="*/ 303 w 303"/>
                <a:gd name="T5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3" h="41">
                  <a:moveTo>
                    <a:pt x="25" y="3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23" y="11"/>
                  </a:lnTo>
                  <a:lnTo>
                    <a:pt x="25" y="3"/>
                  </a:lnTo>
                  <a:close/>
                  <a:moveTo>
                    <a:pt x="81" y="9"/>
                  </a:moveTo>
                  <a:lnTo>
                    <a:pt x="41" y="5"/>
                  </a:lnTo>
                  <a:lnTo>
                    <a:pt x="39" y="13"/>
                  </a:lnTo>
                  <a:lnTo>
                    <a:pt x="79" y="17"/>
                  </a:lnTo>
                  <a:lnTo>
                    <a:pt x="81" y="9"/>
                  </a:lnTo>
                  <a:close/>
                  <a:moveTo>
                    <a:pt x="137" y="15"/>
                  </a:moveTo>
                  <a:lnTo>
                    <a:pt x="97" y="11"/>
                  </a:lnTo>
                  <a:lnTo>
                    <a:pt x="95" y="19"/>
                  </a:lnTo>
                  <a:lnTo>
                    <a:pt x="135" y="23"/>
                  </a:lnTo>
                  <a:lnTo>
                    <a:pt x="137" y="15"/>
                  </a:lnTo>
                  <a:close/>
                  <a:moveTo>
                    <a:pt x="191" y="21"/>
                  </a:moveTo>
                  <a:lnTo>
                    <a:pt x="153" y="17"/>
                  </a:lnTo>
                  <a:lnTo>
                    <a:pt x="151" y="25"/>
                  </a:lnTo>
                  <a:lnTo>
                    <a:pt x="191" y="29"/>
                  </a:lnTo>
                  <a:lnTo>
                    <a:pt x="191" y="21"/>
                  </a:lnTo>
                  <a:close/>
                  <a:moveTo>
                    <a:pt x="247" y="27"/>
                  </a:moveTo>
                  <a:lnTo>
                    <a:pt x="207" y="23"/>
                  </a:lnTo>
                  <a:lnTo>
                    <a:pt x="207" y="31"/>
                  </a:lnTo>
                  <a:lnTo>
                    <a:pt x="247" y="35"/>
                  </a:lnTo>
                  <a:lnTo>
                    <a:pt x="247" y="27"/>
                  </a:lnTo>
                  <a:close/>
                  <a:moveTo>
                    <a:pt x="303" y="33"/>
                  </a:moveTo>
                  <a:lnTo>
                    <a:pt x="263" y="29"/>
                  </a:lnTo>
                  <a:lnTo>
                    <a:pt x="263" y="37"/>
                  </a:lnTo>
                  <a:lnTo>
                    <a:pt x="303" y="41"/>
                  </a:lnTo>
                  <a:lnTo>
                    <a:pt x="30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1" name="Freeform 3500"/>
            <p:cNvSpPr>
              <a:spLocks noEditPoints="1"/>
            </p:cNvSpPr>
            <p:nvPr/>
          </p:nvSpPr>
          <p:spPr bwMode="auto">
            <a:xfrm>
              <a:off x="5709793" y="2335023"/>
              <a:ext cx="538852" cy="366334"/>
            </a:xfrm>
            <a:custGeom>
              <a:avLst/>
              <a:gdLst>
                <a:gd name="T0" fmla="*/ 239 w 253"/>
                <a:gd name="T1" fmla="*/ 16 h 172"/>
                <a:gd name="T2" fmla="*/ 253 w 253"/>
                <a:gd name="T3" fmla="*/ 6 h 172"/>
                <a:gd name="T4" fmla="*/ 249 w 253"/>
                <a:gd name="T5" fmla="*/ 0 h 172"/>
                <a:gd name="T6" fmla="*/ 235 w 253"/>
                <a:gd name="T7" fmla="*/ 10 h 172"/>
                <a:gd name="T8" fmla="*/ 239 w 253"/>
                <a:gd name="T9" fmla="*/ 16 h 172"/>
                <a:gd name="T10" fmla="*/ 193 w 253"/>
                <a:gd name="T11" fmla="*/ 48 h 172"/>
                <a:gd name="T12" fmla="*/ 225 w 253"/>
                <a:gd name="T13" fmla="*/ 26 h 172"/>
                <a:gd name="T14" fmla="*/ 221 w 253"/>
                <a:gd name="T15" fmla="*/ 18 h 172"/>
                <a:gd name="T16" fmla="*/ 187 w 253"/>
                <a:gd name="T17" fmla="*/ 40 h 172"/>
                <a:gd name="T18" fmla="*/ 193 w 253"/>
                <a:gd name="T19" fmla="*/ 48 h 172"/>
                <a:gd name="T20" fmla="*/ 145 w 253"/>
                <a:gd name="T21" fmla="*/ 78 h 172"/>
                <a:gd name="T22" fmla="*/ 179 w 253"/>
                <a:gd name="T23" fmla="*/ 56 h 172"/>
                <a:gd name="T24" fmla="*/ 175 w 253"/>
                <a:gd name="T25" fmla="*/ 50 h 172"/>
                <a:gd name="T26" fmla="*/ 141 w 253"/>
                <a:gd name="T27" fmla="*/ 72 h 172"/>
                <a:gd name="T28" fmla="*/ 145 w 253"/>
                <a:gd name="T29" fmla="*/ 78 h 172"/>
                <a:gd name="T30" fmla="*/ 98 w 253"/>
                <a:gd name="T31" fmla="*/ 110 h 172"/>
                <a:gd name="T32" fmla="*/ 131 w 253"/>
                <a:gd name="T33" fmla="*/ 88 h 172"/>
                <a:gd name="T34" fmla="*/ 127 w 253"/>
                <a:gd name="T35" fmla="*/ 82 h 172"/>
                <a:gd name="T36" fmla="*/ 94 w 253"/>
                <a:gd name="T37" fmla="*/ 104 h 172"/>
                <a:gd name="T38" fmla="*/ 98 w 253"/>
                <a:gd name="T39" fmla="*/ 110 h 172"/>
                <a:gd name="T40" fmla="*/ 50 w 253"/>
                <a:gd name="T41" fmla="*/ 142 h 172"/>
                <a:gd name="T42" fmla="*/ 84 w 253"/>
                <a:gd name="T43" fmla="*/ 120 h 172"/>
                <a:gd name="T44" fmla="*/ 80 w 253"/>
                <a:gd name="T45" fmla="*/ 112 h 172"/>
                <a:gd name="T46" fmla="*/ 46 w 253"/>
                <a:gd name="T47" fmla="*/ 134 h 172"/>
                <a:gd name="T48" fmla="*/ 50 w 253"/>
                <a:gd name="T49" fmla="*/ 142 h 172"/>
                <a:gd name="T50" fmla="*/ 4 w 253"/>
                <a:gd name="T51" fmla="*/ 172 h 172"/>
                <a:gd name="T52" fmla="*/ 38 w 253"/>
                <a:gd name="T53" fmla="*/ 150 h 172"/>
                <a:gd name="T54" fmla="*/ 32 w 253"/>
                <a:gd name="T55" fmla="*/ 144 h 172"/>
                <a:gd name="T56" fmla="*/ 0 w 253"/>
                <a:gd name="T57" fmla="*/ 166 h 172"/>
                <a:gd name="T58" fmla="*/ 4 w 253"/>
                <a:gd name="T5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172">
                  <a:moveTo>
                    <a:pt x="239" y="16"/>
                  </a:moveTo>
                  <a:lnTo>
                    <a:pt x="253" y="6"/>
                  </a:lnTo>
                  <a:lnTo>
                    <a:pt x="249" y="0"/>
                  </a:lnTo>
                  <a:lnTo>
                    <a:pt x="235" y="10"/>
                  </a:lnTo>
                  <a:lnTo>
                    <a:pt x="239" y="16"/>
                  </a:lnTo>
                  <a:close/>
                  <a:moveTo>
                    <a:pt x="193" y="48"/>
                  </a:moveTo>
                  <a:lnTo>
                    <a:pt x="225" y="26"/>
                  </a:lnTo>
                  <a:lnTo>
                    <a:pt x="221" y="18"/>
                  </a:lnTo>
                  <a:lnTo>
                    <a:pt x="187" y="40"/>
                  </a:lnTo>
                  <a:lnTo>
                    <a:pt x="193" y="48"/>
                  </a:lnTo>
                  <a:close/>
                  <a:moveTo>
                    <a:pt x="145" y="78"/>
                  </a:moveTo>
                  <a:lnTo>
                    <a:pt x="179" y="56"/>
                  </a:lnTo>
                  <a:lnTo>
                    <a:pt x="175" y="50"/>
                  </a:lnTo>
                  <a:lnTo>
                    <a:pt x="141" y="72"/>
                  </a:lnTo>
                  <a:lnTo>
                    <a:pt x="145" y="78"/>
                  </a:lnTo>
                  <a:close/>
                  <a:moveTo>
                    <a:pt x="98" y="110"/>
                  </a:moveTo>
                  <a:lnTo>
                    <a:pt x="131" y="88"/>
                  </a:lnTo>
                  <a:lnTo>
                    <a:pt x="127" y="82"/>
                  </a:lnTo>
                  <a:lnTo>
                    <a:pt x="94" y="104"/>
                  </a:lnTo>
                  <a:lnTo>
                    <a:pt x="98" y="110"/>
                  </a:lnTo>
                  <a:close/>
                  <a:moveTo>
                    <a:pt x="50" y="142"/>
                  </a:moveTo>
                  <a:lnTo>
                    <a:pt x="84" y="120"/>
                  </a:lnTo>
                  <a:lnTo>
                    <a:pt x="80" y="112"/>
                  </a:lnTo>
                  <a:lnTo>
                    <a:pt x="46" y="134"/>
                  </a:lnTo>
                  <a:lnTo>
                    <a:pt x="50" y="142"/>
                  </a:lnTo>
                  <a:close/>
                  <a:moveTo>
                    <a:pt x="4" y="172"/>
                  </a:moveTo>
                  <a:lnTo>
                    <a:pt x="38" y="150"/>
                  </a:lnTo>
                  <a:lnTo>
                    <a:pt x="32" y="144"/>
                  </a:lnTo>
                  <a:lnTo>
                    <a:pt x="0" y="166"/>
                  </a:lnTo>
                  <a:lnTo>
                    <a:pt x="4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480" name="图片 14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57" y="2905296"/>
            <a:ext cx="2836803" cy="8117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0702" y="692696"/>
            <a:ext cx="1655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登陆与注册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3" name="文本框 1512"/>
          <p:cNvSpPr txBox="1"/>
          <p:nvPr/>
        </p:nvSpPr>
        <p:spPr>
          <a:xfrm>
            <a:off x="7536160" y="1948770"/>
            <a:ext cx="1861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RSS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获取新闻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4" name="文本框 1513"/>
          <p:cNvSpPr txBox="1"/>
          <p:nvPr/>
        </p:nvSpPr>
        <p:spPr>
          <a:xfrm>
            <a:off x="3029213" y="2046364"/>
            <a:ext cx="1655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开发者服务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" name="文本框 1514"/>
          <p:cNvSpPr txBox="1"/>
          <p:nvPr/>
        </p:nvSpPr>
        <p:spPr>
          <a:xfrm>
            <a:off x="3974054" y="980728"/>
            <a:ext cx="226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遗憾：敏感词过滤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6" name="文本框 1515"/>
          <p:cNvSpPr txBox="1"/>
          <p:nvPr/>
        </p:nvSpPr>
        <p:spPr>
          <a:xfrm>
            <a:off x="5504356" y="5513605"/>
            <a:ext cx="177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接收反馈信息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7" name="文本框 1516"/>
          <p:cNvSpPr txBox="1"/>
          <p:nvPr/>
        </p:nvSpPr>
        <p:spPr>
          <a:xfrm>
            <a:off x="7448307" y="4901098"/>
            <a:ext cx="1655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新闻推送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8" name="文本框 1517"/>
          <p:cNvSpPr txBox="1"/>
          <p:nvPr/>
        </p:nvSpPr>
        <p:spPr>
          <a:xfrm>
            <a:off x="8133036" y="3892986"/>
            <a:ext cx="1900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自己编写新闻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9" name="文本框 1518"/>
          <p:cNvSpPr txBox="1"/>
          <p:nvPr/>
        </p:nvSpPr>
        <p:spPr>
          <a:xfrm>
            <a:off x="3261437" y="3975048"/>
            <a:ext cx="1655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收藏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0" name="文本框 1519"/>
          <p:cNvSpPr txBox="1"/>
          <p:nvPr/>
        </p:nvSpPr>
        <p:spPr>
          <a:xfrm>
            <a:off x="4081643" y="5191816"/>
            <a:ext cx="1655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评论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74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6"/>
    </mc:Choice>
    <mc:Fallback xmlns="">
      <p:transition spd="slow" advTm="6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0" animBg="1"/>
      <p:bldP spid="1469" grpId="1" animBg="1"/>
      <p:bldP spid="1470" grpId="0" animBg="1"/>
      <p:bldP spid="1470" grpId="1" animBg="1"/>
      <p:bldP spid="1471" grpId="0" animBg="1"/>
      <p:bldP spid="1471" grpId="1" animBg="1"/>
      <p:bldP spid="1472" grpId="0" animBg="1"/>
      <p:bldP spid="1472" grpId="1" animBg="1"/>
      <p:bldP spid="1473" grpId="0" animBg="1"/>
      <p:bldP spid="1473" grpId="1" animBg="1"/>
      <p:bldP spid="1474" grpId="0" animBg="1"/>
      <p:bldP spid="1474" grpId="1" animBg="1"/>
      <p:bldP spid="1475" grpId="0" animBg="1"/>
      <p:bldP spid="1475" grpId="1" animBg="1"/>
      <p:bldP spid="1477" grpId="0" animBg="1"/>
      <p:bldP spid="1477" grpId="1" animBg="1"/>
      <p:bldP spid="1478" grpId="0" animBg="1"/>
      <p:bldP spid="1478" grpId="1" animBg="1"/>
      <p:bldP spid="1479" grpId="0" animBg="1"/>
      <p:bldP spid="147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登陆与注册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31" y="2464693"/>
            <a:ext cx="7472237" cy="20444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61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4"/>
    </mc:Choice>
    <mc:Fallback xmlns="">
      <p:transition spd="slow" advTm="522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6" y="1916304"/>
            <a:ext cx="7190476" cy="3076190"/>
          </a:xfrm>
          <a:prstGeom prst="rect">
            <a:avLst/>
          </a:prstGeom>
        </p:spPr>
      </p:pic>
      <p:sp>
        <p:nvSpPr>
          <p:cNvPr id="281" name="文本框 280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新闻来源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8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0"/>
            <a:ext cx="3816424" cy="67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6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280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RSS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获取新闻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601688"/>
            <a:ext cx="4706990" cy="4059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0382" y="1547500"/>
            <a:ext cx="6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RSS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http</a:t>
            </a:r>
            <a:r>
              <a:rPr lang="en-US" altLang="zh-CN" dirty="0"/>
              <a:t>://news.qq.com/newsgn/rss_newsgn.xml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30382" y="2084655"/>
            <a:ext cx="6310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HttpURLConnection</a:t>
            </a:r>
            <a:endParaRPr lang="en-US" altLang="zh-CN" dirty="0" smtClean="0"/>
          </a:p>
          <a:p>
            <a:r>
              <a:rPr lang="en-US" altLang="zh-CN" dirty="0" err="1" smtClean="0"/>
              <a:t>InputStreamReader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使用指定的</a:t>
            </a:r>
            <a:r>
              <a:rPr lang="en-US" altLang="zh-CN" dirty="0" smtClean="0"/>
              <a:t>charset</a:t>
            </a:r>
            <a:r>
              <a:rPr lang="zh-CN" altLang="en-US" dirty="0"/>
              <a:t>读取字节将其解码为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dirty="0" err="1" smtClean="0"/>
              <a:t>BufferedReader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()</a:t>
            </a:r>
            <a:r>
              <a:rPr lang="zh-CN" altLang="en-US" dirty="0"/>
              <a:t>方法</a:t>
            </a:r>
            <a:r>
              <a:rPr lang="zh-CN" altLang="en-US" dirty="0" smtClean="0"/>
              <a:t>读取多个文本行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30382" y="3546882"/>
            <a:ext cx="6670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Pattern  pattern=</a:t>
            </a:r>
            <a:r>
              <a:rPr lang="en-US" altLang="zh-CN" dirty="0" err="1" smtClean="0"/>
              <a:t>Pattern.</a:t>
            </a:r>
            <a:r>
              <a:rPr lang="en-US" altLang="zh-CN" i="1" dirty="0" err="1" smtClean="0"/>
              <a:t>compile</a:t>
            </a:r>
            <a:r>
              <a:rPr lang="en-US" altLang="zh-CN" i="1" dirty="0"/>
              <a:t>("http://news.qq.com/a/.*</a:t>
            </a:r>
            <a:r>
              <a:rPr lang="en-US" altLang="zh-CN" i="1" dirty="0" err="1"/>
              <a:t>htm</a:t>
            </a:r>
            <a:r>
              <a:rPr lang="en-US" altLang="zh-CN" i="1" dirty="0" smtClean="0"/>
              <a:t>");</a:t>
            </a:r>
          </a:p>
          <a:p>
            <a:r>
              <a:rPr lang="zh-CN" altLang="en-US" dirty="0" smtClean="0"/>
              <a:t>                                                 将</a:t>
            </a:r>
            <a:r>
              <a:rPr lang="zh-CN" altLang="en-US" dirty="0"/>
              <a:t>给定的正则表达式编译到模式中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Matcher </a:t>
            </a:r>
            <a:r>
              <a:rPr lang="en-US" altLang="zh-CN" dirty="0" err="1"/>
              <a:t>matcher</a:t>
            </a:r>
            <a:r>
              <a:rPr lang="en-US" altLang="zh-CN" dirty="0"/>
              <a:t> = </a:t>
            </a:r>
            <a:r>
              <a:rPr lang="en-US" altLang="zh-CN" dirty="0" err="1"/>
              <a:t>pattern.matcher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                                             创建</a:t>
            </a:r>
            <a:r>
              <a:rPr lang="zh-CN" altLang="en-US" dirty="0"/>
              <a:t>匹配给定输入与此模式的匹配器。</a:t>
            </a:r>
            <a:endParaRPr lang="en-US" altLang="zh-CN" dirty="0" smtClean="0"/>
          </a:p>
          <a:p>
            <a:r>
              <a:rPr lang="en-US" altLang="zh-CN" dirty="0" err="1" smtClean="0"/>
              <a:t>Matcher.find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尝试</a:t>
            </a:r>
            <a:r>
              <a:rPr lang="zh-CN" altLang="en-US" dirty="0"/>
              <a:t>查找与该模式匹配的输入序列的下一个子序列。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42574" y="5338082"/>
            <a:ext cx="6670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将所有新闻的地址添加到一个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r>
              <a:rPr lang="en-US" altLang="zh-CN" dirty="0" smtClean="0"/>
              <a:t>Substring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replaceAll</a:t>
            </a:r>
            <a:r>
              <a:rPr lang="zh-CN" altLang="en-US" dirty="0" smtClean="0"/>
              <a:t>（）获取想要的内容，存到数据库里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9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280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可视化操作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124520"/>
            <a:ext cx="8915400" cy="1914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3212976"/>
            <a:ext cx="10870059" cy="29498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542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280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可视化操作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13990"/>
            <a:ext cx="11677650" cy="4772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51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280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手动添加新闻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40768"/>
            <a:ext cx="7388126" cy="4592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37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280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查询新闻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96752"/>
            <a:ext cx="10045005" cy="45712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28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280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推送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1943100"/>
            <a:ext cx="11382375" cy="2971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6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280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推送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204864"/>
            <a:ext cx="5981700" cy="1838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7408" y="1412776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、新闻中有推送字段，默认值为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，点击设为推送时推送字段的值更新为</a:t>
            </a:r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7408" y="19168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7408" y="4077072"/>
            <a:ext cx="5976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）点击</a:t>
            </a:r>
            <a:r>
              <a:rPr lang="zh-CN" altLang="en-US" dirty="0"/>
              <a:t>设为推</a:t>
            </a:r>
            <a:r>
              <a:rPr lang="zh-CN" altLang="en-US" dirty="0" smtClean="0"/>
              <a:t>送时，推送表新增一行值，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为空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）收到客户端请求时，首先查询</a:t>
            </a:r>
            <a:r>
              <a:rPr lang="en-US" altLang="zh-CN" dirty="0" smtClean="0"/>
              <a:t>username=</a:t>
            </a:r>
            <a:r>
              <a:rPr lang="zh-CN" altLang="en-US" dirty="0" smtClean="0"/>
              <a:t>用户名的所有记录，这些记录表示的是这些新闻已经向此用户推送过，然后查询</a:t>
            </a:r>
            <a:r>
              <a:rPr lang="en-US" altLang="zh-CN" dirty="0" smtClean="0"/>
              <a:t>username=</a:t>
            </a:r>
            <a:r>
              <a:rPr lang="zh-CN" altLang="en-US" dirty="0" smtClean="0"/>
              <a:t>空的所有记录，这些记录表示设为推送的新闻。两次查询进行比较之后再进行推送，每推送一条新闻，增加一行</a:t>
            </a:r>
            <a:r>
              <a:rPr lang="en-US" altLang="zh-CN" dirty="0" smtClean="0"/>
              <a:t>username=</a:t>
            </a:r>
            <a:r>
              <a:rPr lang="zh-CN" altLang="en-US" dirty="0" smtClean="0"/>
              <a:t>用户名，</a:t>
            </a:r>
            <a:r>
              <a:rPr lang="en-US" altLang="zh-CN" dirty="0" err="1" smtClean="0"/>
              <a:t>news_id</a:t>
            </a:r>
            <a:r>
              <a:rPr lang="en-US" altLang="zh-CN" dirty="0" smtClean="0"/>
              <a:t>=</a:t>
            </a:r>
            <a:r>
              <a:rPr lang="zh-CN" altLang="en-US" dirty="0" smtClean="0"/>
              <a:t>已推送的新闻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36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280"/>
          <p:cNvSpPr txBox="1"/>
          <p:nvPr/>
        </p:nvSpPr>
        <p:spPr>
          <a:xfrm>
            <a:off x="551384" y="404664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评论、收藏、反馈信息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400" y="141277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、提供相应的接口，使客户端可以进行增加操作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、根据队友的喜好，返回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等格式的数据，使客户端可以显示数据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5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本框 280"/>
          <p:cNvSpPr txBox="1"/>
          <p:nvPr/>
        </p:nvSpPr>
        <p:spPr>
          <a:xfrm>
            <a:off x="551384" y="40466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开发者服务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268760"/>
            <a:ext cx="10549465" cy="38164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384" y="5445224"/>
            <a:ext cx="106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方便队友异地开发，可看到自己的请求 服务器端是否收到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5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"/>
    </mc:Choice>
    <mc:Fallback xmlns="">
      <p:transition spd="slow" advTm="674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4" y="-601243"/>
            <a:ext cx="4724400" cy="7991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84" y="-601243"/>
            <a:ext cx="4724400" cy="79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9" y="-627122"/>
            <a:ext cx="4724400" cy="799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162" y="-437342"/>
            <a:ext cx="4724400" cy="79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7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352"/>
            <a:ext cx="6743700" cy="1971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8976" y="1974027"/>
            <a:ext cx="17402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59" y="1988840"/>
            <a:ext cx="12267728" cy="21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3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0"/>
            <a:ext cx="7077075" cy="218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0"/>
            <a:ext cx="6496050" cy="2609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1815083"/>
            <a:ext cx="8334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2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6" y="-497727"/>
            <a:ext cx="4724400" cy="799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9" y="-799651"/>
            <a:ext cx="4724400" cy="79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7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26" y="-756519"/>
            <a:ext cx="4724400" cy="799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63" y="1049098"/>
            <a:ext cx="6877050" cy="2447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26" y="239113"/>
            <a:ext cx="1562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11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357</Words>
  <Application>Microsoft Office PowerPoint</Application>
  <PresentationFormat>宽屏</PresentationFormat>
  <Paragraphs>41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Liu</cp:lastModifiedBy>
  <cp:revision>99</cp:revision>
  <dcterms:created xsi:type="dcterms:W3CDTF">2012-12-12T04:34:34Z</dcterms:created>
  <dcterms:modified xsi:type="dcterms:W3CDTF">2015-06-22T04:47:11Z</dcterms:modified>
</cp:coreProperties>
</file>