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9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804" y="-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55" y="1183320"/>
            <a:ext cx="8748947" cy="5440983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001_00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90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89349" y="1191411"/>
            <a:ext cx="5071431" cy="5403597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7452" y="1278383"/>
            <a:ext cx="3531897" cy="53027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011_07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706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6186" y="1191411"/>
            <a:ext cx="4084594" cy="5403597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7452" y="1278383"/>
            <a:ext cx="4421080" cy="53027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011_08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784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2416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9970" y="1198637"/>
            <a:ext cx="5076202" cy="5313557"/>
          </a:xfrm>
          <a:effectLst/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85556" y="1277537"/>
            <a:ext cx="3579490" cy="2794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011_09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82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070" y="1187637"/>
            <a:ext cx="5203190" cy="271802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409488" y="1275429"/>
            <a:ext cx="3478138" cy="28713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4"/>
          </p:nvPr>
        </p:nvSpPr>
        <p:spPr>
          <a:xfrm>
            <a:off x="146476" y="4176860"/>
            <a:ext cx="8741149" cy="244613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012_00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671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82302" y="1195728"/>
            <a:ext cx="5203190" cy="285838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30585" y="1243060"/>
            <a:ext cx="3478138" cy="28713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4"/>
          </p:nvPr>
        </p:nvSpPr>
        <p:spPr>
          <a:xfrm>
            <a:off x="146476" y="4176860"/>
            <a:ext cx="8741149" cy="244613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012_01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75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409488" y="3808240"/>
            <a:ext cx="3478138" cy="28713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4"/>
          </p:nvPr>
        </p:nvSpPr>
        <p:spPr>
          <a:xfrm>
            <a:off x="152873" y="1174716"/>
            <a:ext cx="8741149" cy="1908350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012_02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5"/>
          </p:nvPr>
        </p:nvSpPr>
        <p:spPr>
          <a:xfrm>
            <a:off x="146477" y="3242208"/>
            <a:ext cx="5213783" cy="325066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977133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083728" y="3083066"/>
            <a:ext cx="4803898" cy="35965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4"/>
          </p:nvPr>
        </p:nvSpPr>
        <p:spPr>
          <a:xfrm>
            <a:off x="152873" y="1174716"/>
            <a:ext cx="8741149" cy="1908350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012_03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5"/>
          </p:nvPr>
        </p:nvSpPr>
        <p:spPr>
          <a:xfrm>
            <a:off x="146478" y="3242208"/>
            <a:ext cx="3866229" cy="325066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43314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9759"/>
            <a:ext cx="8748947" cy="256871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61019" y="3811424"/>
            <a:ext cx="4174247" cy="29552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021_00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696285" y="3811424"/>
            <a:ext cx="4174247" cy="29552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80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9759"/>
            <a:ext cx="8748947" cy="174619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61019" y="2935951"/>
            <a:ext cx="4174247" cy="38307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021_01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696285" y="2935951"/>
            <a:ext cx="4174247" cy="38307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477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96198"/>
            <a:ext cx="5134824" cy="551026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6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358212" y="1264778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358212" y="4032946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021_02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0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6374" y="1181437"/>
            <a:ext cx="8639050" cy="54159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010_00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8296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96198"/>
            <a:ext cx="4001834" cy="551026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6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225772" y="1264778"/>
            <a:ext cx="4653308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225772" y="4032946"/>
            <a:ext cx="465330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021_03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59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9241" y="1180730"/>
            <a:ext cx="5134824" cy="5525730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20" y="1264778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47820" y="4032946"/>
            <a:ext cx="3520867" cy="26735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021_04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192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00473" y="1180730"/>
            <a:ext cx="3993591" cy="5525730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1264778"/>
            <a:ext cx="456387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47820" y="4032946"/>
            <a:ext cx="4563876" cy="26735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021_05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41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9241" y="1196198"/>
            <a:ext cx="5134824" cy="260705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20" y="1264778"/>
            <a:ext cx="3520867" cy="26680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353895" y="3932808"/>
            <a:ext cx="3520867" cy="26962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165029" y="4027062"/>
            <a:ext cx="5134824" cy="260705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022_00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11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1149" y="3912044"/>
            <a:ext cx="5134824" cy="260705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39728" y="3980624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321527" y="1216917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132661" y="1178665"/>
            <a:ext cx="5134824" cy="260705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022_01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910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36736" y="1169564"/>
            <a:ext cx="4257328" cy="276889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3971840"/>
            <a:ext cx="4162340" cy="26969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636737" y="3971840"/>
            <a:ext cx="4255062" cy="26956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60492" y="1178443"/>
            <a:ext cx="4257328" cy="277564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022_02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03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36736" y="1169565"/>
            <a:ext cx="4257328" cy="192874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3131684"/>
            <a:ext cx="4162340" cy="35371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636737" y="3132104"/>
            <a:ext cx="4255062" cy="35353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51614" y="1176308"/>
            <a:ext cx="4257328" cy="192874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022_03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1884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4105082"/>
            <a:ext cx="4162340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636737" y="1229989"/>
            <a:ext cx="4255062" cy="54374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51613" y="1176307"/>
            <a:ext cx="4485123" cy="2928775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021_06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131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580877" y="1276799"/>
            <a:ext cx="4314547" cy="27084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169933" y="4103733"/>
            <a:ext cx="857755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42736" y="1167429"/>
            <a:ext cx="4411508" cy="290079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021_07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2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74346" y="1178442"/>
            <a:ext cx="4419718" cy="292529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1269507"/>
            <a:ext cx="4162340" cy="53993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572000" y="4103733"/>
            <a:ext cx="4319799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021_08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4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3320"/>
            <a:ext cx="8748947" cy="2568712"/>
          </a:xfrm>
        </p:spPr>
        <p:txBody>
          <a:bodyPr>
            <a:normAutofit/>
          </a:bodyPr>
          <a:lstStyle>
            <a:lvl1pPr marL="266700" indent="-266700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6374" y="3733307"/>
            <a:ext cx="8639050" cy="28640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011_00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87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10" y="4102662"/>
            <a:ext cx="4521327" cy="258945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1278384"/>
            <a:ext cx="8637236" cy="26759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636737" y="4103733"/>
            <a:ext cx="4255062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021_09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9450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81640" y="4047036"/>
            <a:ext cx="4420516" cy="258945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1269507"/>
            <a:ext cx="8637236" cy="26601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26578" y="4145871"/>
            <a:ext cx="4255062" cy="25296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021_10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584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8442" y="1281375"/>
            <a:ext cx="4162340" cy="27084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58442" y="4103733"/>
            <a:ext cx="8600482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4447416" y="1176307"/>
            <a:ext cx="4411508" cy="290079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021_11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125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038" y="1169563"/>
            <a:ext cx="8748947" cy="2616223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7575" y="3794333"/>
            <a:ext cx="2793276" cy="28713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3179861" y="3785787"/>
            <a:ext cx="2793276" cy="28713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6102148" y="3794333"/>
            <a:ext cx="2793276" cy="28713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031_00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316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038" y="1169564"/>
            <a:ext cx="8748947" cy="197313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7575" y="3151241"/>
            <a:ext cx="2793276" cy="35144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3179861" y="3142695"/>
            <a:ext cx="2793276" cy="35144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6102148" y="3151241"/>
            <a:ext cx="2793276" cy="35144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031_01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644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7" y="1167126"/>
            <a:ext cx="5382651" cy="3091295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5535568" y="1280823"/>
            <a:ext cx="3364751" cy="2974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20"/>
          </p:nvPr>
        </p:nvSpPr>
        <p:spPr>
          <a:xfrm>
            <a:off x="259098" y="4356218"/>
            <a:ext cx="4270173" cy="2410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21"/>
          </p:nvPr>
        </p:nvSpPr>
        <p:spPr>
          <a:xfrm>
            <a:off x="4630146" y="4356214"/>
            <a:ext cx="4270173" cy="2410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031_02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678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7143" y="1167147"/>
            <a:ext cx="4428620" cy="2611834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31483" y="1192821"/>
            <a:ext cx="3693154" cy="2586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231483" y="3876085"/>
            <a:ext cx="3701246" cy="2513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191420" y="3908992"/>
            <a:ext cx="4418506" cy="24269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031_03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6654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477" y="1180881"/>
            <a:ext cx="4913795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137220" y="1275101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137219" y="3086140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5146264" y="4923076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031_04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94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477" y="1183320"/>
            <a:ext cx="4904087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137221" y="1275101"/>
            <a:ext cx="351967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364758" y="3035533"/>
            <a:ext cx="351967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5278101" y="4764205"/>
            <a:ext cx="351967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031_05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671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0638" y="1169564"/>
            <a:ext cx="4904087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41338" indent="-363538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9022" y="1275101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49021" y="3086140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258066" y="4923076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031_06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5957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3320"/>
            <a:ext cx="8748947" cy="2021519"/>
          </a:xfrm>
        </p:spPr>
        <p:txBody>
          <a:bodyPr>
            <a:normAutofit/>
          </a:bodyPr>
          <a:lstStyle>
            <a:lvl1pPr marL="266700" indent="-266700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6374" y="3204839"/>
            <a:ext cx="8639050" cy="33925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011_01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219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0638" y="1169564"/>
            <a:ext cx="4904087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9022" y="1275101"/>
            <a:ext cx="3203479" cy="18444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04060" y="3050276"/>
            <a:ext cx="3203479" cy="18444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600609" y="4825451"/>
            <a:ext cx="3203479" cy="18444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031_07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920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477" y="1183320"/>
            <a:ext cx="4726277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918737" y="1275101"/>
            <a:ext cx="194331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938235" y="3210534"/>
            <a:ext cx="3938727" cy="33844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6908029" y="1281845"/>
            <a:ext cx="194331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031_08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54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8575" y="4369698"/>
            <a:ext cx="4258688" cy="2396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51613" y="1176307"/>
            <a:ext cx="8724563" cy="721614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248575" y="1924555"/>
            <a:ext cx="4257167" cy="2396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6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4636736" y="4376442"/>
            <a:ext cx="4230785" cy="2396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7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4630928" y="1931299"/>
            <a:ext cx="4235245" cy="2396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8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041_00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32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92512" y="1990637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5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3188112" y="1997381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8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6059436" y="1996033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9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309445" y="4408808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20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3205045" y="4415552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21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6076369" y="4414204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22" name="內容版面配置區 2"/>
          <p:cNvSpPr>
            <a:spLocks noGrp="1"/>
          </p:cNvSpPr>
          <p:nvPr>
            <p:ph idx="19"/>
          </p:nvPr>
        </p:nvSpPr>
        <p:spPr>
          <a:xfrm>
            <a:off x="160491" y="1170573"/>
            <a:ext cx="8724563" cy="820064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24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061_00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2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732" y="4080269"/>
            <a:ext cx="8748947" cy="2568712"/>
          </a:xfrm>
        </p:spPr>
        <p:txBody>
          <a:bodyPr>
            <a:normAutofit/>
          </a:bodyPr>
          <a:lstStyle>
            <a:lvl1pPr marL="266700" indent="-266700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8500" y="1071027"/>
            <a:ext cx="8627179" cy="30092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011_02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10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732" y="4744345"/>
            <a:ext cx="8748947" cy="1904635"/>
          </a:xfrm>
        </p:spPr>
        <p:txBody>
          <a:bodyPr>
            <a:normAutofit/>
          </a:bodyPr>
          <a:lstStyle>
            <a:lvl1pPr marL="266700" indent="-266700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8500" y="1071027"/>
            <a:ext cx="8627179" cy="36733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011_03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2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3319"/>
            <a:ext cx="5123089" cy="5403597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276006" y="1278383"/>
            <a:ext cx="3619417" cy="5318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011_04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701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8" y="1183319"/>
            <a:ext cx="4072854" cy="5403597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296793" y="1278383"/>
            <a:ext cx="4598632" cy="5318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011_05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3244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186" y="1173178"/>
            <a:ext cx="5076202" cy="5313557"/>
          </a:xfrm>
          <a:effectLst/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318802" y="1237076"/>
            <a:ext cx="3579490" cy="2794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 hasCustomPrompt="1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011_06</a:t>
            </a:r>
            <a:r>
              <a:rPr lang="zh-TW" altLang="en-US" dirty="0" smtClean="0"/>
              <a:t>按一下</a:t>
            </a:r>
            <a:r>
              <a:rPr lang="zh-TW" altLang="en-US" dirty="0" smtClean="0"/>
              <a:t>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658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012"/>
            <a:ext cx="9144000" cy="6328729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8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7" r:id="rId2"/>
    <p:sldLayoutId id="2147483682" r:id="rId3"/>
    <p:sldLayoutId id="2147483708" r:id="rId4"/>
    <p:sldLayoutId id="2147483706" r:id="rId5"/>
    <p:sldLayoutId id="2147483709" r:id="rId6"/>
    <p:sldLayoutId id="2147483696" r:id="rId7"/>
    <p:sldLayoutId id="2147483716" r:id="rId8"/>
    <p:sldLayoutId id="2147483712" r:id="rId9"/>
    <p:sldLayoutId id="2147483705" r:id="rId10"/>
    <p:sldLayoutId id="2147483717" r:id="rId11"/>
    <p:sldLayoutId id="2147483711" r:id="rId12"/>
    <p:sldLayoutId id="2147483683" r:id="rId13"/>
    <p:sldLayoutId id="2147483693" r:id="rId14"/>
    <p:sldLayoutId id="2147483692" r:id="rId15"/>
    <p:sldLayoutId id="2147483710" r:id="rId16"/>
    <p:sldLayoutId id="2147483676" r:id="rId17"/>
    <p:sldLayoutId id="2147483713" r:id="rId18"/>
    <p:sldLayoutId id="2147483677" r:id="rId19"/>
    <p:sldLayoutId id="2147483718" r:id="rId20"/>
    <p:sldLayoutId id="2147483686" r:id="rId21"/>
    <p:sldLayoutId id="2147483719" r:id="rId22"/>
    <p:sldLayoutId id="2147483690" r:id="rId23"/>
    <p:sldLayoutId id="2147483695" r:id="rId24"/>
    <p:sldLayoutId id="2147483691" r:id="rId25"/>
    <p:sldLayoutId id="2147483714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20" r:id="rId32"/>
    <p:sldLayoutId id="2147483669" r:id="rId33"/>
    <p:sldLayoutId id="2147483715" r:id="rId34"/>
    <p:sldLayoutId id="2147483681" r:id="rId35"/>
    <p:sldLayoutId id="2147483680" r:id="rId36"/>
    <p:sldLayoutId id="2147483670" r:id="rId37"/>
    <p:sldLayoutId id="2147483688" r:id="rId38"/>
    <p:sldLayoutId id="2147483687" r:id="rId39"/>
    <p:sldLayoutId id="2147483689" r:id="rId40"/>
    <p:sldLayoutId id="2147483697" r:id="rId41"/>
    <p:sldLayoutId id="2147483698" r:id="rId42"/>
    <p:sldLayoutId id="2147483699" r:id="rId4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0</Words>
  <Application>Microsoft Office PowerPoint</Application>
  <PresentationFormat>如螢幕大小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6" baseType="lpstr">
      <vt:lpstr>微軟正黑體</vt:lpstr>
      <vt:lpstr>新細明體</vt:lpstr>
      <vt:lpstr>Arial</vt:lpstr>
      <vt:lpstr>Times New Roman</vt:lpstr>
      <vt:lpstr>Wingdings</vt:lpstr>
      <vt:lpstr>1_Office 佈景主題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子軒 陳</dc:creator>
  <cp:lastModifiedBy>ZuroChang</cp:lastModifiedBy>
  <cp:revision>114</cp:revision>
  <dcterms:created xsi:type="dcterms:W3CDTF">2018-07-09T09:37:13Z</dcterms:created>
  <dcterms:modified xsi:type="dcterms:W3CDTF">2020-06-22T08:07:12Z</dcterms:modified>
</cp:coreProperties>
</file>