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vertBarState="maximized"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804" y="-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55" y="1183320"/>
            <a:ext cx="8748947" cy="5440983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zh-TW" altLang="en-US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 hasCustomPrompt="1"/>
          </p:nvPr>
        </p:nvSpPr>
        <p:spPr>
          <a:xfrm>
            <a:off x="159355" y="125212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00000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7906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89349" y="1191411"/>
            <a:ext cx="5071431" cy="5403597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169932" y="1189529"/>
            <a:ext cx="3619417" cy="5391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01E00</a:t>
            </a:r>
            <a:endParaRPr lang="zh-TW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179510" y="2674727"/>
            <a:ext cx="3609839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706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50809" y="1191411"/>
            <a:ext cx="4109971" cy="5403597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169931" y="1189529"/>
            <a:ext cx="4580877" cy="5391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01E01</a:t>
            </a:r>
            <a:endParaRPr lang="zh-TW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179510" y="2674727"/>
            <a:ext cx="3609839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5727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2416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9970" y="1198637"/>
            <a:ext cx="5076202" cy="5432982"/>
          </a:xfrm>
          <a:effectLst/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85556" y="1277537"/>
            <a:ext cx="3579490" cy="27944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9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01E02</a:t>
            </a:r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285556" y="1952657"/>
            <a:ext cx="3534414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1825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7070" y="1187637"/>
            <a:ext cx="5203190" cy="271802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5409488" y="1275429"/>
            <a:ext cx="3478138" cy="28713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4"/>
          </p:nvPr>
        </p:nvSpPr>
        <p:spPr>
          <a:xfrm>
            <a:off x="146476" y="4176860"/>
            <a:ext cx="8741149" cy="2446131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01F00</a:t>
            </a:r>
            <a:endParaRPr lang="zh-TW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409488" y="1883255"/>
            <a:ext cx="3478137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671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82302" y="1195728"/>
            <a:ext cx="5203190" cy="2858381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30585" y="1243060"/>
            <a:ext cx="3478138" cy="28713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4"/>
          </p:nvPr>
        </p:nvSpPr>
        <p:spPr>
          <a:xfrm>
            <a:off x="146476" y="4176860"/>
            <a:ext cx="8741149" cy="2446131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01F01</a:t>
            </a:r>
            <a:endParaRPr lang="zh-TW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230585" y="1925759"/>
            <a:ext cx="3478138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7753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5409488" y="3808240"/>
            <a:ext cx="3478138" cy="28713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4"/>
          </p:nvPr>
        </p:nvSpPr>
        <p:spPr>
          <a:xfrm>
            <a:off x="152873" y="1174716"/>
            <a:ext cx="8741149" cy="1908350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01G01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5"/>
          </p:nvPr>
        </p:nvSpPr>
        <p:spPr>
          <a:xfrm>
            <a:off x="146477" y="3242208"/>
            <a:ext cx="5213783" cy="3250669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5409488" y="4570864"/>
            <a:ext cx="3478138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7133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4244606" y="3083066"/>
            <a:ext cx="4643020" cy="35965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4"/>
          </p:nvPr>
        </p:nvSpPr>
        <p:spPr>
          <a:xfrm>
            <a:off x="152873" y="1174716"/>
            <a:ext cx="8741149" cy="1908350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01G02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5"/>
          </p:nvPr>
        </p:nvSpPr>
        <p:spPr>
          <a:xfrm>
            <a:off x="146478" y="3242208"/>
            <a:ext cx="4098128" cy="3250669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4864596" y="4188400"/>
            <a:ext cx="3478138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314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6" y="1189759"/>
            <a:ext cx="8748947" cy="256871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261019" y="3811424"/>
            <a:ext cx="4174247" cy="29552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02A00</a:t>
            </a:r>
            <a:endParaRPr lang="zh-TW" altLang="en-US" dirty="0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4696285" y="3811424"/>
            <a:ext cx="4174247" cy="29552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09073" y="4605458"/>
            <a:ext cx="3478138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044339" y="4607406"/>
            <a:ext cx="3478138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002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980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6" y="1189759"/>
            <a:ext cx="8748947" cy="174619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261019" y="3027285"/>
            <a:ext cx="4174247" cy="37393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02A01</a:t>
            </a:r>
            <a:endParaRPr lang="zh-TW" altLang="en-US" dirty="0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4696285" y="3027285"/>
            <a:ext cx="4174247" cy="37393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09073" y="4217834"/>
            <a:ext cx="3478138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319633" y="4217834"/>
            <a:ext cx="3478138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002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9477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6" y="1196198"/>
            <a:ext cx="5134824" cy="551026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6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5358212" y="1264778"/>
            <a:ext cx="352086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5358212" y="4032946"/>
            <a:ext cx="352086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02B00</a:t>
            </a:r>
            <a:endParaRPr lang="zh-TW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5358212" y="1867505"/>
            <a:ext cx="3560582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400941" y="4583892"/>
            <a:ext cx="3478138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002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204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6374" y="1181437"/>
            <a:ext cx="8639050" cy="54159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01A00</a:t>
            </a:r>
            <a:endParaRPr lang="zh-TW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2583402" y="3038626"/>
            <a:ext cx="4136994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8296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6" y="1196198"/>
            <a:ext cx="4001834" cy="551026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6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4225772" y="1264778"/>
            <a:ext cx="4653308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225772" y="4032946"/>
            <a:ext cx="465330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02B01</a:t>
            </a:r>
            <a:endParaRPr lang="zh-TW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4225772" y="1867505"/>
            <a:ext cx="4693022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225772" y="4520468"/>
            <a:ext cx="4653307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002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6074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59241" y="1196198"/>
            <a:ext cx="5134824" cy="551026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20" y="1264778"/>
            <a:ext cx="352086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247820" y="4032946"/>
            <a:ext cx="3520867" cy="26735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02C00</a:t>
            </a:r>
            <a:endParaRPr lang="zh-TW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247820" y="1795549"/>
            <a:ext cx="3485356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247819" y="4690561"/>
            <a:ext cx="3498389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002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192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00473" y="1180730"/>
            <a:ext cx="3993591" cy="5525730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19" y="1264778"/>
            <a:ext cx="456387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247820" y="4032946"/>
            <a:ext cx="4563876" cy="26735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02C01</a:t>
            </a:r>
            <a:endParaRPr lang="zh-TW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247820" y="1795549"/>
            <a:ext cx="4563876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47818" y="4583892"/>
            <a:ext cx="4563877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002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1238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59241" y="1196198"/>
            <a:ext cx="5134824" cy="2607059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20" y="1264778"/>
            <a:ext cx="3520867" cy="26680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5353895" y="3932808"/>
            <a:ext cx="3520867" cy="26962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165029" y="4027062"/>
            <a:ext cx="5134824" cy="2607059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02D00</a:t>
            </a:r>
            <a:endParaRPr lang="zh-TW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247820" y="1795549"/>
            <a:ext cx="3511421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5353895" y="4556667"/>
            <a:ext cx="3540170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002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5110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51149" y="3912044"/>
            <a:ext cx="5134824" cy="2607059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39728" y="3980624"/>
            <a:ext cx="352086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5321527" y="1216917"/>
            <a:ext cx="352086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132661" y="1178665"/>
            <a:ext cx="5134824" cy="2607059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02D01</a:t>
            </a:r>
            <a:endParaRPr lang="zh-TW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5330973" y="1735098"/>
            <a:ext cx="3511421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002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239728" y="4676386"/>
            <a:ext cx="3511421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9106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36736" y="1196198"/>
            <a:ext cx="4257328" cy="2768899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19" y="3971840"/>
            <a:ext cx="4162340" cy="26969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636737" y="3971840"/>
            <a:ext cx="4255062" cy="26956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5"/>
          </p:nvPr>
        </p:nvSpPr>
        <p:spPr>
          <a:xfrm>
            <a:off x="160492" y="1202941"/>
            <a:ext cx="4257328" cy="2768899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02E00</a:t>
            </a:r>
            <a:endParaRPr lang="zh-TW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239728" y="4676386"/>
            <a:ext cx="4178092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657548" y="4676386"/>
            <a:ext cx="4234251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002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1034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36736" y="1196199"/>
            <a:ext cx="4257328" cy="192874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19" y="3131684"/>
            <a:ext cx="4162340" cy="35371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636737" y="3132104"/>
            <a:ext cx="4255062" cy="35353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5"/>
          </p:nvPr>
        </p:nvSpPr>
        <p:spPr>
          <a:xfrm>
            <a:off x="160492" y="1202942"/>
            <a:ext cx="4257328" cy="192874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02E01</a:t>
            </a:r>
            <a:endParaRPr lang="zh-TW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247819" y="4145984"/>
            <a:ext cx="4178092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673730" y="4129767"/>
            <a:ext cx="4178092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002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1884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19" y="4105082"/>
            <a:ext cx="4162340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636737" y="1229989"/>
            <a:ext cx="4255062" cy="54374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4" name="內容版面配置區 2"/>
          <p:cNvSpPr>
            <a:spLocks noGrp="1"/>
          </p:cNvSpPr>
          <p:nvPr>
            <p:ph idx="15"/>
          </p:nvPr>
        </p:nvSpPr>
        <p:spPr>
          <a:xfrm>
            <a:off x="151614" y="1176307"/>
            <a:ext cx="4476244" cy="2902141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02F00</a:t>
            </a:r>
            <a:endParaRPr lang="zh-TW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4665640" y="3141501"/>
            <a:ext cx="4226160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002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15909" y="4800844"/>
            <a:ext cx="4194250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3131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4572000" y="1278384"/>
            <a:ext cx="4162340" cy="26624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169933" y="4103733"/>
            <a:ext cx="857755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5"/>
          </p:nvPr>
        </p:nvSpPr>
        <p:spPr>
          <a:xfrm>
            <a:off x="160492" y="1202941"/>
            <a:ext cx="4411508" cy="290079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02F01</a:t>
            </a:r>
            <a:endParaRPr lang="zh-TW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4603521" y="1947296"/>
            <a:ext cx="4143969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15908" y="4800844"/>
            <a:ext cx="8518431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002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3244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10159" y="1196198"/>
            <a:ext cx="4483905" cy="2907535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19" y="1278384"/>
            <a:ext cx="4162340" cy="53904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572000" y="4103733"/>
            <a:ext cx="4319799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02F02</a:t>
            </a:r>
            <a:endParaRPr lang="zh-TW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245554" y="3294460"/>
            <a:ext cx="4143969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659914" y="4725311"/>
            <a:ext cx="4143969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002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04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6" y="1183320"/>
            <a:ext cx="8748947" cy="2568712"/>
          </a:xfrm>
        </p:spPr>
        <p:txBody>
          <a:bodyPr>
            <a:normAutofit/>
          </a:bodyPr>
          <a:lstStyle>
            <a:lvl1pPr marL="266700" indent="-266700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6374" y="3733307"/>
            <a:ext cx="8639050" cy="28640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01B00</a:t>
            </a:r>
            <a:endParaRPr lang="zh-TW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2503503" y="4443312"/>
            <a:ext cx="4136994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0870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10" y="4102662"/>
            <a:ext cx="4521327" cy="2589451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19" y="1278384"/>
            <a:ext cx="8637236" cy="264625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636737" y="4103733"/>
            <a:ext cx="4255062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02F03</a:t>
            </a:r>
            <a:endParaRPr lang="zh-TW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2620299" y="1922369"/>
            <a:ext cx="4143969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692283" y="4673675"/>
            <a:ext cx="4143969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002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9450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81640" y="4055914"/>
            <a:ext cx="4420516" cy="2589451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19" y="1269506"/>
            <a:ext cx="8637236" cy="26551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226578" y="4111825"/>
            <a:ext cx="4255062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02F04</a:t>
            </a:r>
            <a:endParaRPr lang="zh-TW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2494452" y="1902310"/>
            <a:ext cx="4143969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26578" y="4701268"/>
            <a:ext cx="4255062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002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5849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60292" y="1277464"/>
            <a:ext cx="4162340" cy="26624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169933" y="4103733"/>
            <a:ext cx="857755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5"/>
          </p:nvPr>
        </p:nvSpPr>
        <p:spPr>
          <a:xfrm>
            <a:off x="4482928" y="1180763"/>
            <a:ext cx="4411508" cy="290079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02F05</a:t>
            </a:r>
            <a:endParaRPr lang="zh-TW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260292" y="1929540"/>
            <a:ext cx="4162340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15908" y="4800844"/>
            <a:ext cx="8518431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002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7368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6" y="1196198"/>
            <a:ext cx="8748947" cy="2553418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7575" y="3794333"/>
            <a:ext cx="2793276" cy="28713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3" name="圖片版面配置區 6"/>
          <p:cNvSpPr>
            <a:spLocks noGrp="1"/>
          </p:cNvSpPr>
          <p:nvPr>
            <p:ph type="pic" sz="quarter" idx="16"/>
          </p:nvPr>
        </p:nvSpPr>
        <p:spPr>
          <a:xfrm>
            <a:off x="3179861" y="3785787"/>
            <a:ext cx="2793276" cy="28713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4" name="圖片版面配置區 6"/>
          <p:cNvSpPr>
            <a:spLocks noGrp="1"/>
          </p:cNvSpPr>
          <p:nvPr>
            <p:ph type="pic" sz="quarter" idx="17"/>
          </p:nvPr>
        </p:nvSpPr>
        <p:spPr>
          <a:xfrm>
            <a:off x="6102148" y="3794333"/>
            <a:ext cx="2793276" cy="28713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2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03A00</a:t>
            </a:r>
            <a:endParaRPr lang="zh-TW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257575" y="4499763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3179860" y="4499763"/>
            <a:ext cx="2744166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002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6119619" y="4499763"/>
            <a:ext cx="2744166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003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3161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6" y="1196198"/>
            <a:ext cx="8748947" cy="1875476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7575" y="3151241"/>
            <a:ext cx="2793276" cy="35144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3" name="圖片版面配置區 6"/>
          <p:cNvSpPr>
            <a:spLocks noGrp="1"/>
          </p:cNvSpPr>
          <p:nvPr>
            <p:ph type="pic" sz="quarter" idx="16"/>
          </p:nvPr>
        </p:nvSpPr>
        <p:spPr>
          <a:xfrm>
            <a:off x="3179861" y="3142695"/>
            <a:ext cx="2793276" cy="35144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4" name="圖片版面配置區 6"/>
          <p:cNvSpPr>
            <a:spLocks noGrp="1"/>
          </p:cNvSpPr>
          <p:nvPr>
            <p:ph type="pic" sz="quarter" idx="17"/>
          </p:nvPr>
        </p:nvSpPr>
        <p:spPr>
          <a:xfrm>
            <a:off x="6102148" y="3151241"/>
            <a:ext cx="2793276" cy="35144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2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03A01</a:t>
            </a:r>
            <a:endParaRPr lang="zh-TW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257575" y="4229338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3179862" y="4229338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002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6102147" y="4220792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003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6442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7" y="1202638"/>
            <a:ext cx="5382651" cy="3091295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圖片版面配置區 6"/>
          <p:cNvSpPr>
            <a:spLocks noGrp="1"/>
          </p:cNvSpPr>
          <p:nvPr>
            <p:ph type="pic" sz="quarter" idx="19"/>
          </p:nvPr>
        </p:nvSpPr>
        <p:spPr>
          <a:xfrm>
            <a:off x="5635952" y="1280823"/>
            <a:ext cx="3264367" cy="29744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20"/>
          </p:nvPr>
        </p:nvSpPr>
        <p:spPr>
          <a:xfrm>
            <a:off x="259098" y="4356218"/>
            <a:ext cx="4270173" cy="24104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21"/>
          </p:nvPr>
        </p:nvSpPr>
        <p:spPr>
          <a:xfrm>
            <a:off x="4630146" y="4356214"/>
            <a:ext cx="4270173" cy="24104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4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03B00</a:t>
            </a:r>
            <a:endParaRPr lang="zh-TW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943146" y="2088919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997546" y="4882299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002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5368594" y="4882299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003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7678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67143" y="1193781"/>
            <a:ext cx="4428620" cy="2553418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31483" y="1192821"/>
            <a:ext cx="3693154" cy="2586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231483" y="3876085"/>
            <a:ext cx="3701246" cy="25135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191420" y="3908992"/>
            <a:ext cx="4418506" cy="24269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03B01</a:t>
            </a:r>
            <a:endParaRPr lang="zh-TW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598788" y="1806291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681422" y="4443302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002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5004035" y="4443302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003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6654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477" y="1189759"/>
            <a:ext cx="4904087" cy="5544446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5137220" y="1275101"/>
            <a:ext cx="3758203" cy="17330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5137219" y="3086140"/>
            <a:ext cx="3758203" cy="17330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5146264" y="4923076"/>
            <a:ext cx="3758203" cy="17330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03C00</a:t>
            </a:r>
            <a:endParaRPr lang="zh-TW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5628727" y="1473106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5700644" y="3349690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002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5700644" y="5160819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003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7948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477" y="1183320"/>
            <a:ext cx="4904087" cy="5544446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5137221" y="1275101"/>
            <a:ext cx="3519670" cy="1801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5364758" y="3035533"/>
            <a:ext cx="3519670" cy="1801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5278101" y="4764205"/>
            <a:ext cx="3519670" cy="1801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2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03C01</a:t>
            </a:r>
            <a:endParaRPr lang="zh-TW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5500418" y="1476175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5727955" y="3276401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002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700644" y="5069833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003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6718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00638" y="1196198"/>
            <a:ext cx="4904087" cy="5544446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41338" indent="-363538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9022" y="1275101"/>
            <a:ext cx="3758203" cy="17330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249021" y="3086140"/>
            <a:ext cx="3758203" cy="17330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258066" y="4923076"/>
            <a:ext cx="3758203" cy="17330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4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03D00</a:t>
            </a:r>
            <a:endParaRPr lang="zh-TW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740529" y="1449521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64462" y="3260858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002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28192" y="5110444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003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5957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6" y="1183320"/>
            <a:ext cx="8748947" cy="2021519"/>
          </a:xfrm>
        </p:spPr>
        <p:txBody>
          <a:bodyPr>
            <a:normAutofit/>
          </a:bodyPr>
          <a:lstStyle>
            <a:lvl1pPr marL="266700" indent="-266700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6374" y="3204839"/>
            <a:ext cx="8639050" cy="33925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01B01</a:t>
            </a:r>
            <a:endParaRPr lang="zh-TW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2503503" y="4443312"/>
            <a:ext cx="4136994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2219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00638" y="1196198"/>
            <a:ext cx="4904087" cy="5544446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9022" y="1275101"/>
            <a:ext cx="3203479" cy="18444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04060" y="3050276"/>
            <a:ext cx="3203479" cy="18444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600609" y="4825451"/>
            <a:ext cx="3203479" cy="18444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2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03D01</a:t>
            </a:r>
            <a:endParaRPr lang="zh-TW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54123" y="1483547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59226" y="3324624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002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05710" y="5134593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003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8920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478" y="1183320"/>
            <a:ext cx="4627824" cy="5544446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4918737" y="1275101"/>
            <a:ext cx="1943310" cy="1801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4938235" y="3210534"/>
            <a:ext cx="3938727" cy="33844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6"/>
          </p:nvPr>
        </p:nvSpPr>
        <p:spPr>
          <a:xfrm>
            <a:off x="6908029" y="1281845"/>
            <a:ext cx="1943310" cy="1801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03E00</a:t>
            </a:r>
            <a:endParaRPr lang="zh-TW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4493754" y="1496651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510960" y="4236172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002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6607890" y="1496651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003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2540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171132" y="4369698"/>
            <a:ext cx="4336131" cy="2396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4" name="內容版面配置區 2"/>
          <p:cNvSpPr>
            <a:spLocks noGrp="1"/>
          </p:cNvSpPr>
          <p:nvPr>
            <p:ph idx="15"/>
          </p:nvPr>
        </p:nvSpPr>
        <p:spPr>
          <a:xfrm>
            <a:off x="160491" y="1202941"/>
            <a:ext cx="8724563" cy="721614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6"/>
          </p:nvPr>
        </p:nvSpPr>
        <p:spPr>
          <a:xfrm>
            <a:off x="178025" y="1924555"/>
            <a:ext cx="4327717" cy="2396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6" name="圖片版面配置區 6"/>
          <p:cNvSpPr>
            <a:spLocks noGrp="1"/>
          </p:cNvSpPr>
          <p:nvPr>
            <p:ph type="pic" sz="quarter" idx="17"/>
          </p:nvPr>
        </p:nvSpPr>
        <p:spPr>
          <a:xfrm>
            <a:off x="4636736" y="4376442"/>
            <a:ext cx="4230785" cy="2396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7" name="圖片版面配置區 6"/>
          <p:cNvSpPr>
            <a:spLocks noGrp="1"/>
          </p:cNvSpPr>
          <p:nvPr>
            <p:ph type="pic" sz="quarter" idx="18"/>
          </p:nvPr>
        </p:nvSpPr>
        <p:spPr>
          <a:xfrm>
            <a:off x="4630928" y="1931299"/>
            <a:ext cx="4235245" cy="2396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8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04A00</a:t>
            </a:r>
            <a:endParaRPr lang="zh-TW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942559" y="4976697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918827" y="2467984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002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5339802" y="4976697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003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5246544" y="2467984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004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132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92512" y="1990637"/>
            <a:ext cx="2733909" cy="22913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5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3188112" y="1997381"/>
            <a:ext cx="2733909" cy="22913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8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6059436" y="1996033"/>
            <a:ext cx="2733909" cy="22913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9" name="圖片版面配置區 6"/>
          <p:cNvSpPr>
            <a:spLocks noGrp="1"/>
          </p:cNvSpPr>
          <p:nvPr>
            <p:ph type="pic" sz="quarter" idx="16"/>
          </p:nvPr>
        </p:nvSpPr>
        <p:spPr>
          <a:xfrm>
            <a:off x="309445" y="4408808"/>
            <a:ext cx="2733909" cy="22913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20" name="圖片版面配置區 6"/>
          <p:cNvSpPr>
            <a:spLocks noGrp="1"/>
          </p:cNvSpPr>
          <p:nvPr>
            <p:ph type="pic" sz="quarter" idx="17"/>
          </p:nvPr>
        </p:nvSpPr>
        <p:spPr>
          <a:xfrm>
            <a:off x="3205045" y="4415552"/>
            <a:ext cx="2733909" cy="22913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21" name="圖片版面配置區 6"/>
          <p:cNvSpPr>
            <a:spLocks noGrp="1"/>
          </p:cNvSpPr>
          <p:nvPr>
            <p:ph type="pic" sz="quarter" idx="18"/>
          </p:nvPr>
        </p:nvSpPr>
        <p:spPr>
          <a:xfrm>
            <a:off x="6076369" y="4414204"/>
            <a:ext cx="2733909" cy="22913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22" name="內容版面配置區 2"/>
          <p:cNvSpPr>
            <a:spLocks noGrp="1"/>
          </p:cNvSpPr>
          <p:nvPr>
            <p:ph idx="19"/>
          </p:nvPr>
        </p:nvSpPr>
        <p:spPr>
          <a:xfrm>
            <a:off x="160491" y="1170573"/>
            <a:ext cx="8724563" cy="820064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24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06A00</a:t>
            </a:r>
            <a:endParaRPr lang="zh-TW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224928" y="2430029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126134" y="2430029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002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6059436" y="2457193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003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262828" y="4882108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004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3158428" y="4854944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005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6046685" y="4876766"/>
            <a:ext cx="2793275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006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827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6732" y="4080269"/>
            <a:ext cx="8748947" cy="2568712"/>
          </a:xfrm>
        </p:spPr>
        <p:txBody>
          <a:bodyPr>
            <a:normAutofit/>
          </a:bodyPr>
          <a:lstStyle>
            <a:lvl1pPr marL="266700" indent="-266700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8500" y="1071027"/>
            <a:ext cx="8627179" cy="30092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01C00</a:t>
            </a:r>
            <a:endParaRPr lang="zh-TW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2503503" y="4443312"/>
            <a:ext cx="4136994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110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6732" y="4744345"/>
            <a:ext cx="8748947" cy="1904635"/>
          </a:xfrm>
        </p:spPr>
        <p:txBody>
          <a:bodyPr>
            <a:normAutofit/>
          </a:bodyPr>
          <a:lstStyle>
            <a:lvl1pPr marL="266700" indent="-266700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8500" y="1071027"/>
            <a:ext cx="8627179" cy="36733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01C01</a:t>
            </a:r>
            <a:endParaRPr lang="zh-TW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2503503" y="2265725"/>
            <a:ext cx="4136994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42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6" y="1183319"/>
            <a:ext cx="5123089" cy="5403597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5276006" y="1205713"/>
            <a:ext cx="3619417" cy="5391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01D00</a:t>
            </a:r>
            <a:endParaRPr lang="zh-TW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5276005" y="2854209"/>
            <a:ext cx="3619418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8701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6" y="1183319"/>
            <a:ext cx="4117243" cy="5403597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4270160" y="1269507"/>
            <a:ext cx="4625264" cy="53278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01D01</a:t>
            </a:r>
            <a:endParaRPr lang="zh-TW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270159" y="2854209"/>
            <a:ext cx="4625264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113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186" y="1173178"/>
            <a:ext cx="5076202" cy="5313557"/>
          </a:xfrm>
          <a:effectLst/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5222388" y="1278384"/>
            <a:ext cx="3675904" cy="2753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01D02</a:t>
            </a:r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222388" y="2019477"/>
            <a:ext cx="3675904" cy="135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zh-TW" altLang="en-US" sz="6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658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012"/>
            <a:ext cx="9144000" cy="6328729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48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7" r:id="rId2"/>
    <p:sldLayoutId id="2147483682" r:id="rId3"/>
    <p:sldLayoutId id="2147483708" r:id="rId4"/>
    <p:sldLayoutId id="2147483706" r:id="rId5"/>
    <p:sldLayoutId id="2147483709" r:id="rId6"/>
    <p:sldLayoutId id="2147483696" r:id="rId7"/>
    <p:sldLayoutId id="2147483716" r:id="rId8"/>
    <p:sldLayoutId id="2147483712" r:id="rId9"/>
    <p:sldLayoutId id="2147483705" r:id="rId10"/>
    <p:sldLayoutId id="2147483717" r:id="rId11"/>
    <p:sldLayoutId id="2147483711" r:id="rId12"/>
    <p:sldLayoutId id="2147483683" r:id="rId13"/>
    <p:sldLayoutId id="2147483693" r:id="rId14"/>
    <p:sldLayoutId id="2147483692" r:id="rId15"/>
    <p:sldLayoutId id="2147483710" r:id="rId16"/>
    <p:sldLayoutId id="2147483676" r:id="rId17"/>
    <p:sldLayoutId id="2147483713" r:id="rId18"/>
    <p:sldLayoutId id="2147483677" r:id="rId19"/>
    <p:sldLayoutId id="2147483718" r:id="rId20"/>
    <p:sldLayoutId id="2147483686" r:id="rId21"/>
    <p:sldLayoutId id="2147483719" r:id="rId22"/>
    <p:sldLayoutId id="2147483690" r:id="rId23"/>
    <p:sldLayoutId id="2147483695" r:id="rId24"/>
    <p:sldLayoutId id="2147483691" r:id="rId25"/>
    <p:sldLayoutId id="2147483714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20" r:id="rId32"/>
    <p:sldLayoutId id="2147483669" r:id="rId33"/>
    <p:sldLayoutId id="2147483715" r:id="rId34"/>
    <p:sldLayoutId id="2147483681" r:id="rId35"/>
    <p:sldLayoutId id="2147483680" r:id="rId36"/>
    <p:sldLayoutId id="2147483670" r:id="rId37"/>
    <p:sldLayoutId id="2147483688" r:id="rId38"/>
    <p:sldLayoutId id="2147483687" r:id="rId39"/>
    <p:sldLayoutId id="2147483689" r:id="rId40"/>
    <p:sldLayoutId id="2147483697" r:id="rId41"/>
    <p:sldLayoutId id="2147483698" r:id="rId42"/>
    <p:sldLayoutId id="2147483699" r:id="rId4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j-ea"/>
          <a:ea typeface="+mj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j-ea"/>
          <a:ea typeface="+mj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j-ea"/>
          <a:ea typeface="+mj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0</Words>
  <Application>Microsoft Office PowerPoint</Application>
  <PresentationFormat>如螢幕大小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0</vt:i4>
      </vt:variant>
    </vt:vector>
  </HeadingPairs>
  <TitlesOfParts>
    <vt:vector size="6" baseType="lpstr">
      <vt:lpstr>微軟正黑體</vt:lpstr>
      <vt:lpstr>新細明體</vt:lpstr>
      <vt:lpstr>Arial</vt:lpstr>
      <vt:lpstr>Times New Roman</vt:lpstr>
      <vt:lpstr>Wingdings</vt:lpstr>
      <vt:lpstr>1_Office 佈景主題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子軒 陳</dc:creator>
  <cp:lastModifiedBy>Andrew Chen</cp:lastModifiedBy>
  <cp:revision>116</cp:revision>
  <dcterms:created xsi:type="dcterms:W3CDTF">2018-07-09T09:37:13Z</dcterms:created>
  <dcterms:modified xsi:type="dcterms:W3CDTF">2018-10-17T08:27:29Z</dcterms:modified>
</cp:coreProperties>
</file>